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6" r:id="rId2"/>
    <p:sldMasterId id="2147483688" r:id="rId3"/>
  </p:sldMasterIdLst>
  <p:notesMasterIdLst>
    <p:notesMasterId r:id="rId20"/>
  </p:notesMasterIdLst>
  <p:handoutMasterIdLst>
    <p:handoutMasterId r:id="rId21"/>
  </p:handoutMasterIdLst>
  <p:sldIdLst>
    <p:sldId id="269" r:id="rId4"/>
    <p:sldId id="271" r:id="rId5"/>
    <p:sldId id="278" r:id="rId6"/>
    <p:sldId id="277" r:id="rId7"/>
    <p:sldId id="282" r:id="rId8"/>
    <p:sldId id="284" r:id="rId9"/>
    <p:sldId id="280" r:id="rId10"/>
    <p:sldId id="293" r:id="rId11"/>
    <p:sldId id="290" r:id="rId12"/>
    <p:sldId id="285" r:id="rId13"/>
    <p:sldId id="296" r:id="rId14"/>
    <p:sldId id="287" r:id="rId15"/>
    <p:sldId id="288" r:id="rId16"/>
    <p:sldId id="289" r:id="rId17"/>
    <p:sldId id="295" r:id="rId18"/>
    <p:sldId id="292" r:id="rId19"/>
  </p:sldIdLst>
  <p:sldSz cx="9144000" cy="6858000" type="screen4x3"/>
  <p:notesSz cx="10020300" cy="6889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222A35"/>
    <a:srgbClr val="020F2C"/>
    <a:srgbClr val="2E508E"/>
    <a:srgbClr val="44546A"/>
    <a:srgbClr val="00458A"/>
    <a:srgbClr val="7F7F7F"/>
    <a:srgbClr val="031227"/>
    <a:srgbClr val="090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66405" autoAdjust="0"/>
  </p:normalViewPr>
  <p:slideViewPr>
    <p:cSldViewPr snapToGrid="0">
      <p:cViewPr varScale="1">
        <p:scale>
          <a:sx n="55" d="100"/>
          <a:sy n="55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84C02-0304-4212-8EE9-BE0CDB4BCDA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7D823D5F-6EA2-45D7-A69F-8DE4EB1A68CE}">
      <dgm:prSet phldrT="[Texto]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dirty="0">
              <a:solidFill>
                <a:schemeClr val="tx1"/>
              </a:solidFill>
            </a:rPr>
            <a:t>To produce a profile of gastrointestinal recovery after elective colorectal surgery in a generalisable, international cohort</a:t>
          </a:r>
          <a:endParaRPr lang="es-ES" dirty="0">
            <a:solidFill>
              <a:schemeClr val="tx1"/>
            </a:solidFill>
          </a:endParaRPr>
        </a:p>
      </dgm:t>
    </dgm:pt>
    <dgm:pt modelId="{7A62F913-27FC-4915-BEDE-3FC4C41847C4}" type="parTrans" cxnId="{E1C2C06A-0770-4430-95DF-0751F8B24A10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8C09CFBA-055E-47C5-88FA-DDF1D969D0D8}" type="sibTrans" cxnId="{E1C2C06A-0770-4430-95DF-0751F8B24A10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C74850D7-2926-4462-821E-48579861E1F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tx1"/>
              </a:solidFill>
            </a:rPr>
            <a:t>To assess the e</a:t>
          </a:r>
          <a:r>
            <a:rPr lang="en-GB" b="1" dirty="0">
              <a:solidFill>
                <a:schemeClr val="tx1"/>
              </a:solidFill>
            </a:rPr>
            <a:t>ffect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b="1" dirty="0">
              <a:solidFill>
                <a:schemeClr val="tx1"/>
              </a:solidFill>
            </a:rPr>
            <a:t>of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b="1" dirty="0">
              <a:solidFill>
                <a:schemeClr val="tx1"/>
              </a:solidFill>
            </a:rPr>
            <a:t>NSAIDs</a:t>
          </a:r>
          <a:r>
            <a:rPr lang="en-GB" dirty="0">
              <a:solidFill>
                <a:schemeClr val="tx1"/>
              </a:solidFill>
            </a:rPr>
            <a:t> on postoperative </a:t>
          </a:r>
          <a:r>
            <a:rPr lang="en-GB" b="1" dirty="0">
              <a:solidFill>
                <a:schemeClr val="tx1"/>
              </a:solidFill>
            </a:rPr>
            <a:t>ileus</a:t>
          </a:r>
          <a:r>
            <a:rPr lang="en-GB" dirty="0">
              <a:solidFill>
                <a:schemeClr val="tx1"/>
              </a:solidFill>
            </a:rPr>
            <a:t> when administered within the first 3 days after elective colorectal surgery.</a:t>
          </a:r>
        </a:p>
      </dgm:t>
    </dgm:pt>
    <dgm:pt modelId="{E36C40C5-9FB2-429B-91F4-3AD25A6C0D6D}" type="parTrans" cxnId="{1D6CAA79-E258-4E31-A448-7DBC3936D55C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20647895-47BA-489B-9107-B05780ECE059}" type="sibTrans" cxnId="{1D6CAA79-E258-4E31-A448-7DBC3936D55C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4F5158A8-64BB-4E0E-BA5E-C622FB932A4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>
              <a:solidFill>
                <a:schemeClr val="tx1"/>
              </a:solidFill>
            </a:rPr>
            <a:t>To assess the </a:t>
          </a:r>
          <a:r>
            <a:rPr lang="en-GB" b="1">
              <a:solidFill>
                <a:schemeClr val="tx1"/>
              </a:solidFill>
            </a:rPr>
            <a:t>safety</a:t>
          </a:r>
          <a:r>
            <a:rPr lang="en-GB">
              <a:solidFill>
                <a:schemeClr val="tx1"/>
              </a:solidFill>
            </a:rPr>
            <a:t> </a:t>
          </a:r>
          <a:r>
            <a:rPr lang="en-GB" b="1">
              <a:solidFill>
                <a:schemeClr val="tx1"/>
              </a:solidFill>
            </a:rPr>
            <a:t>of</a:t>
          </a:r>
          <a:r>
            <a:rPr lang="en-GB">
              <a:solidFill>
                <a:schemeClr val="tx1"/>
              </a:solidFill>
            </a:rPr>
            <a:t> </a:t>
          </a:r>
          <a:r>
            <a:rPr lang="en-GB" b="1">
              <a:solidFill>
                <a:schemeClr val="tx1"/>
              </a:solidFill>
            </a:rPr>
            <a:t>NSAIDs</a:t>
          </a:r>
          <a:r>
            <a:rPr lang="en-GB">
              <a:solidFill>
                <a:schemeClr val="tx1"/>
              </a:solidFill>
            </a:rPr>
            <a:t> after elective colorectal surgery, including the risk of AKI and anastomotic leak.</a:t>
          </a:r>
          <a:endParaRPr lang="en-GB" dirty="0">
            <a:solidFill>
              <a:schemeClr val="tx1"/>
            </a:solidFill>
          </a:endParaRPr>
        </a:p>
      </dgm:t>
    </dgm:pt>
    <dgm:pt modelId="{6C83BF94-4420-47F3-A97A-2DF8A55C3CD8}" type="parTrans" cxnId="{672C6F6F-CEC8-4D0A-9B3E-725279B9ACC7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55AFEB4A-7BFD-4D05-82F7-459BBBA59AA9}" type="sibTrans" cxnId="{672C6F6F-CEC8-4D0A-9B3E-725279B9ACC7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9699450E-86EE-4513-AC1B-8EB4D01C8C98}" type="pres">
      <dgm:prSet presAssocID="{03184C02-0304-4212-8EE9-BE0CDB4BCD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952444-4FA6-498F-A132-C2DF8610E1EE}" type="pres">
      <dgm:prSet presAssocID="{7D823D5F-6EA2-45D7-A69F-8DE4EB1A68CE}" presName="parentText" presStyleLbl="node1" presStyleIdx="0" presStyleCnt="3" custScaleY="69090" custLinFactNeighborX="1856" custLinFactNeighborY="56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9E9F0-0B2B-4E71-A6A3-9B02FBE1BCA6}" type="pres">
      <dgm:prSet presAssocID="{8C09CFBA-055E-47C5-88FA-DDF1D969D0D8}" presName="spacer" presStyleCnt="0"/>
      <dgm:spPr/>
    </dgm:pt>
    <dgm:pt modelId="{4CF6368F-904C-48D7-BCB1-F45DDC0E506E}" type="pres">
      <dgm:prSet presAssocID="{C74850D7-2926-4462-821E-48579861E1F4}" presName="parentText" presStyleLbl="node1" presStyleIdx="1" presStyleCnt="3" custScaleY="69888" custLinFactY="28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CD285-459D-4735-BB1D-535A7D1B7E83}" type="pres">
      <dgm:prSet presAssocID="{20647895-47BA-489B-9107-B05780ECE059}" presName="spacer" presStyleCnt="0"/>
      <dgm:spPr/>
    </dgm:pt>
    <dgm:pt modelId="{C3152526-973C-422D-BDCC-5E91C5CA3E05}" type="pres">
      <dgm:prSet presAssocID="{4F5158A8-64BB-4E0E-BA5E-C622FB932A46}" presName="parentText" presStyleLbl="node1" presStyleIdx="2" presStyleCnt="3" custScaleY="68688" custLinFactY="106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AA672-BF72-4A46-8CA2-963401E5BA4F}" type="presOf" srcId="{4F5158A8-64BB-4E0E-BA5E-C622FB932A46}" destId="{C3152526-973C-422D-BDCC-5E91C5CA3E05}" srcOrd="0" destOrd="0" presId="urn:microsoft.com/office/officeart/2005/8/layout/vList2"/>
    <dgm:cxn modelId="{4108FF70-BAC4-4840-A227-F6F93B367CC6}" type="presOf" srcId="{03184C02-0304-4212-8EE9-BE0CDB4BCDA3}" destId="{9699450E-86EE-4513-AC1B-8EB4D01C8C98}" srcOrd="0" destOrd="0" presId="urn:microsoft.com/office/officeart/2005/8/layout/vList2"/>
    <dgm:cxn modelId="{C27D2296-3ABF-4F20-A178-A9BCF142BFF6}" type="presOf" srcId="{C74850D7-2926-4462-821E-48579861E1F4}" destId="{4CF6368F-904C-48D7-BCB1-F45DDC0E506E}" srcOrd="0" destOrd="0" presId="urn:microsoft.com/office/officeart/2005/8/layout/vList2"/>
    <dgm:cxn modelId="{1D6CAA79-E258-4E31-A448-7DBC3936D55C}" srcId="{03184C02-0304-4212-8EE9-BE0CDB4BCDA3}" destId="{C74850D7-2926-4462-821E-48579861E1F4}" srcOrd="1" destOrd="0" parTransId="{E36C40C5-9FB2-429B-91F4-3AD25A6C0D6D}" sibTransId="{20647895-47BA-489B-9107-B05780ECE059}"/>
    <dgm:cxn modelId="{E1C2C06A-0770-4430-95DF-0751F8B24A10}" srcId="{03184C02-0304-4212-8EE9-BE0CDB4BCDA3}" destId="{7D823D5F-6EA2-45D7-A69F-8DE4EB1A68CE}" srcOrd="0" destOrd="0" parTransId="{7A62F913-27FC-4915-BEDE-3FC4C41847C4}" sibTransId="{8C09CFBA-055E-47C5-88FA-DDF1D969D0D8}"/>
    <dgm:cxn modelId="{672C6F6F-CEC8-4D0A-9B3E-725279B9ACC7}" srcId="{03184C02-0304-4212-8EE9-BE0CDB4BCDA3}" destId="{4F5158A8-64BB-4E0E-BA5E-C622FB932A46}" srcOrd="2" destOrd="0" parTransId="{6C83BF94-4420-47F3-A97A-2DF8A55C3CD8}" sibTransId="{55AFEB4A-7BFD-4D05-82F7-459BBBA59AA9}"/>
    <dgm:cxn modelId="{969B7762-1F42-43DA-95E3-1FABCD709936}" type="presOf" srcId="{7D823D5F-6EA2-45D7-A69F-8DE4EB1A68CE}" destId="{D0952444-4FA6-498F-A132-C2DF8610E1EE}" srcOrd="0" destOrd="0" presId="urn:microsoft.com/office/officeart/2005/8/layout/vList2"/>
    <dgm:cxn modelId="{49DF9C94-FC32-4DDD-A2DB-BDFF8E343A21}" type="presParOf" srcId="{9699450E-86EE-4513-AC1B-8EB4D01C8C98}" destId="{D0952444-4FA6-498F-A132-C2DF8610E1EE}" srcOrd="0" destOrd="0" presId="urn:microsoft.com/office/officeart/2005/8/layout/vList2"/>
    <dgm:cxn modelId="{B8188E67-0467-4AD3-933A-613F36422724}" type="presParOf" srcId="{9699450E-86EE-4513-AC1B-8EB4D01C8C98}" destId="{ABC9E9F0-0B2B-4E71-A6A3-9B02FBE1BCA6}" srcOrd="1" destOrd="0" presId="urn:microsoft.com/office/officeart/2005/8/layout/vList2"/>
    <dgm:cxn modelId="{7957301E-8612-44BA-AE04-ACCE7D59F754}" type="presParOf" srcId="{9699450E-86EE-4513-AC1B-8EB4D01C8C98}" destId="{4CF6368F-904C-48D7-BCB1-F45DDC0E506E}" srcOrd="2" destOrd="0" presId="urn:microsoft.com/office/officeart/2005/8/layout/vList2"/>
    <dgm:cxn modelId="{13468AA7-AADD-456A-8676-1FDBFDA9FA15}" type="presParOf" srcId="{9699450E-86EE-4513-AC1B-8EB4D01C8C98}" destId="{52CCD285-459D-4735-BB1D-535A7D1B7E83}" srcOrd="3" destOrd="0" presId="urn:microsoft.com/office/officeart/2005/8/layout/vList2"/>
    <dgm:cxn modelId="{0A0CE09E-EE6D-438A-AAD8-2B082B4E2422}" type="presParOf" srcId="{9699450E-86EE-4513-AC1B-8EB4D01C8C98}" destId="{C3152526-973C-422D-BDCC-5E91C5CA3E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DAE2F-5443-4FCD-9809-69FF229E41BA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C1CF8E4-12B1-48D9-B675-126E46B9494B}" type="pres">
      <dgm:prSet presAssocID="{CE8DAE2F-5443-4FCD-9809-69FF229E41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C14C4-678D-4575-A387-7B2CFCA125A1}" type="presOf" srcId="{CE8DAE2F-5443-4FCD-9809-69FF229E41BA}" destId="{9C1CF8E4-12B1-48D9-B675-126E46B9494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DAE2F-5443-4FCD-9809-69FF229E41BA}" type="doc">
      <dgm:prSet loTypeId="urn:microsoft.com/office/officeart/2005/8/layout/process1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6C79B602-5E8A-4E95-8F37-BA51AF64D000}">
      <dgm:prSet custT="1"/>
      <dgm:spPr>
        <a:xfrm>
          <a:off x="5481" y="0"/>
          <a:ext cx="3337429" cy="99119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2400" b="1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14-day data collection period</a:t>
          </a:r>
        </a:p>
      </dgm:t>
    </dgm:pt>
    <dgm:pt modelId="{D19993AB-EE0A-4045-AE17-888B3F23BA30}" type="parTrans" cxnId="{51AE8AA0-E1C3-4440-8F15-822121379E05}">
      <dgm:prSet/>
      <dgm:spPr/>
      <dgm:t>
        <a:bodyPr/>
        <a:lstStyle/>
        <a:p>
          <a:endParaRPr lang="en-GB" sz="2400" b="1" noProof="0" dirty="0"/>
        </a:p>
      </dgm:t>
    </dgm:pt>
    <dgm:pt modelId="{B60AA110-99EF-4418-8D3A-0E8B61612314}" type="sibTrans" cxnId="{51AE8AA0-E1C3-4440-8F15-822121379E05}">
      <dgm:prSet custT="1"/>
      <dgm:spPr>
        <a:xfrm>
          <a:off x="3678023" y="81757"/>
          <a:ext cx="710440" cy="8276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4546A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en-GB" sz="2400" b="1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659FA62-922D-4617-A9D7-A28719971C1C}">
      <dgm:prSet custT="1"/>
      <dgm:spPr>
        <a:xfrm>
          <a:off x="4683363" y="0"/>
          <a:ext cx="3337429" cy="99119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GB" sz="2400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Between 22</a:t>
          </a:r>
          <a:r>
            <a:rPr lang="en-GB" sz="2400" b="0" baseline="300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nd</a:t>
          </a:r>
          <a:r>
            <a:rPr lang="en-GB" sz="2400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January and 19</a:t>
          </a:r>
          <a:r>
            <a:rPr lang="en-GB" sz="2400" b="0" baseline="300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sz="2400" b="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March 2018</a:t>
          </a:r>
          <a:endParaRPr lang="en-GB" sz="2400" b="1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DAAD9BA-8817-41CE-8264-C1C96F8EF108}" type="parTrans" cxnId="{DDDAFEAC-32A9-4AC5-B8C6-B1831CDD571E}">
      <dgm:prSet/>
      <dgm:spPr/>
      <dgm:t>
        <a:bodyPr/>
        <a:lstStyle/>
        <a:p>
          <a:endParaRPr lang="en-GB" sz="2400" b="1" noProof="0" dirty="0"/>
        </a:p>
      </dgm:t>
    </dgm:pt>
    <dgm:pt modelId="{8DF33632-FB51-42EA-A07C-37C04C95AEC9}" type="sibTrans" cxnId="{DDDAFEAC-32A9-4AC5-B8C6-B1831CDD571E}">
      <dgm:prSet/>
      <dgm:spPr/>
      <dgm:t>
        <a:bodyPr/>
        <a:lstStyle/>
        <a:p>
          <a:endParaRPr lang="en-GB" sz="2400" b="1" noProof="0" dirty="0"/>
        </a:p>
      </dgm:t>
    </dgm:pt>
    <dgm:pt modelId="{9C1CF8E4-12B1-48D9-B675-126E46B9494B}" type="pres">
      <dgm:prSet presAssocID="{CE8DAE2F-5443-4FCD-9809-69FF229E41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677D4-ED9C-4892-A93F-46E6B60E0554}" type="pres">
      <dgm:prSet presAssocID="{6C79B602-5E8A-4E95-8F37-BA51AF64D00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D3969-0629-4D10-B0D1-D5ADEB921831}" type="pres">
      <dgm:prSet presAssocID="{B60AA110-99EF-4418-8D3A-0E8B6161231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9459A18-DC34-4267-B42D-78D625534B52}" type="pres">
      <dgm:prSet presAssocID="{B60AA110-99EF-4418-8D3A-0E8B6161231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45FC124-BC06-4989-B482-AF8D7740FA3B}" type="pres">
      <dgm:prSet presAssocID="{8659FA62-922D-4617-A9D7-A28719971C1C}" presName="node" presStyleLbl="node1" presStyleIdx="1" presStyleCnt="2" custLinFactNeighborX="9785" custLinFactNeighborY="-20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AE8AA0-E1C3-4440-8F15-822121379E05}" srcId="{CE8DAE2F-5443-4FCD-9809-69FF229E41BA}" destId="{6C79B602-5E8A-4E95-8F37-BA51AF64D000}" srcOrd="0" destOrd="0" parTransId="{D19993AB-EE0A-4045-AE17-888B3F23BA30}" sibTransId="{B60AA110-99EF-4418-8D3A-0E8B61612314}"/>
    <dgm:cxn modelId="{0067994E-A2A7-4183-B92E-0C528CAA3900}" type="presOf" srcId="{6C79B602-5E8A-4E95-8F37-BA51AF64D000}" destId="{B0C677D4-ED9C-4892-A93F-46E6B60E0554}" srcOrd="0" destOrd="0" presId="urn:microsoft.com/office/officeart/2005/8/layout/process1"/>
    <dgm:cxn modelId="{358C4C23-FA72-4336-A093-F2B0E3E0C63C}" type="presOf" srcId="{B60AA110-99EF-4418-8D3A-0E8B61612314}" destId="{3C5D3969-0629-4D10-B0D1-D5ADEB921831}" srcOrd="0" destOrd="0" presId="urn:microsoft.com/office/officeart/2005/8/layout/process1"/>
    <dgm:cxn modelId="{CAFC14C4-678D-4575-A387-7B2CFCA125A1}" type="presOf" srcId="{CE8DAE2F-5443-4FCD-9809-69FF229E41BA}" destId="{9C1CF8E4-12B1-48D9-B675-126E46B9494B}" srcOrd="0" destOrd="0" presId="urn:microsoft.com/office/officeart/2005/8/layout/process1"/>
    <dgm:cxn modelId="{0C457378-53FA-443E-8D93-F3E7FDA7807D}" type="presOf" srcId="{8659FA62-922D-4617-A9D7-A28719971C1C}" destId="{C45FC124-BC06-4989-B482-AF8D7740FA3B}" srcOrd="0" destOrd="0" presId="urn:microsoft.com/office/officeart/2005/8/layout/process1"/>
    <dgm:cxn modelId="{850DB3B9-5A65-4E77-9EC3-ED3B8B98E849}" type="presOf" srcId="{B60AA110-99EF-4418-8D3A-0E8B61612314}" destId="{79459A18-DC34-4267-B42D-78D625534B52}" srcOrd="1" destOrd="0" presId="urn:microsoft.com/office/officeart/2005/8/layout/process1"/>
    <dgm:cxn modelId="{DDDAFEAC-32A9-4AC5-B8C6-B1831CDD571E}" srcId="{CE8DAE2F-5443-4FCD-9809-69FF229E41BA}" destId="{8659FA62-922D-4617-A9D7-A28719971C1C}" srcOrd="1" destOrd="0" parTransId="{1DAAD9BA-8817-41CE-8264-C1C96F8EF108}" sibTransId="{8DF33632-FB51-42EA-A07C-37C04C95AEC9}"/>
    <dgm:cxn modelId="{52EB4680-1090-4AD8-BFF6-167CE759A8CD}" type="presParOf" srcId="{9C1CF8E4-12B1-48D9-B675-126E46B9494B}" destId="{B0C677D4-ED9C-4892-A93F-46E6B60E0554}" srcOrd="0" destOrd="0" presId="urn:microsoft.com/office/officeart/2005/8/layout/process1"/>
    <dgm:cxn modelId="{7A972A6E-514B-4C09-9BAA-E87D65E12A1F}" type="presParOf" srcId="{9C1CF8E4-12B1-48D9-B675-126E46B9494B}" destId="{3C5D3969-0629-4D10-B0D1-D5ADEB921831}" srcOrd="1" destOrd="0" presId="urn:microsoft.com/office/officeart/2005/8/layout/process1"/>
    <dgm:cxn modelId="{5B8C8AAA-63C6-4297-BDB0-89AC8FAA902B}" type="presParOf" srcId="{3C5D3969-0629-4D10-B0D1-D5ADEB921831}" destId="{79459A18-DC34-4267-B42D-78D625534B52}" srcOrd="0" destOrd="0" presId="urn:microsoft.com/office/officeart/2005/8/layout/process1"/>
    <dgm:cxn modelId="{6189311B-9592-415E-90A9-AF33E9A72E27}" type="presParOf" srcId="{9C1CF8E4-12B1-48D9-B675-126E46B9494B}" destId="{C45FC124-BC06-4989-B482-AF8D7740FA3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1E2A4C-89D5-4BDF-92A4-64C896D0D55B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584612C-654D-4F6B-8922-0D996B9AEC51}">
      <dgm:prSet phldrT="[Texto]" custT="1"/>
      <dgm:spPr/>
      <dgm:t>
        <a:bodyPr/>
        <a:lstStyle/>
        <a:p>
          <a:r>
            <a:rPr lang="en-GB" sz="2400" b="1" noProof="0" dirty="0">
              <a:effectLst/>
            </a:rPr>
            <a:t>INCLUSION</a:t>
          </a:r>
        </a:p>
      </dgm:t>
    </dgm:pt>
    <dgm:pt modelId="{6B54DA2A-3213-458F-BC99-9E4F4DA21C70}" type="parTrans" cxnId="{9BFA25B3-2673-4D5D-A51B-CBC47B588F3A}">
      <dgm:prSet/>
      <dgm:spPr/>
      <dgm:t>
        <a:bodyPr/>
        <a:lstStyle/>
        <a:p>
          <a:endParaRPr lang="en-GB" sz="2400" noProof="0" dirty="0"/>
        </a:p>
      </dgm:t>
    </dgm:pt>
    <dgm:pt modelId="{73CA48F5-371D-4958-B7B8-0F5B71A6C902}" type="sibTrans" cxnId="{9BFA25B3-2673-4D5D-A51B-CBC47B588F3A}">
      <dgm:prSet/>
      <dgm:spPr/>
      <dgm:t>
        <a:bodyPr/>
        <a:lstStyle/>
        <a:p>
          <a:endParaRPr lang="en-GB" sz="2400" noProof="0" dirty="0"/>
        </a:p>
      </dgm:t>
    </dgm:pt>
    <dgm:pt modelId="{B214A899-9A6A-4099-8BD0-C9B863FCC05D}">
      <dgm:prSet phldrT="[Texto]" custT="1"/>
      <dgm:spPr/>
      <dgm:t>
        <a:bodyPr/>
        <a:lstStyle/>
        <a:p>
          <a:pPr marL="171450" indent="0"/>
          <a:r>
            <a:rPr lang="en-US" sz="2400" noProof="0" dirty="0"/>
            <a:t>All p</a:t>
          </a:r>
          <a:r>
            <a:rPr lang="en-GB" sz="2400" dirty="0" err="1"/>
            <a:t>atients</a:t>
          </a:r>
          <a:r>
            <a:rPr lang="en-GB" sz="2400" dirty="0"/>
            <a:t> (18 years or over) undergoing</a:t>
          </a:r>
          <a:r>
            <a:rPr lang="en-US" sz="2400" noProof="0" dirty="0"/>
            <a:t>:</a:t>
          </a:r>
          <a:endParaRPr lang="en-GB" sz="2400" noProof="0" dirty="0"/>
        </a:p>
      </dgm:t>
    </dgm:pt>
    <dgm:pt modelId="{B4D24294-C35B-4DB3-BBB8-ECC5FFE1028E}" type="parTrans" cxnId="{5AC328F9-F17D-4E2C-8B27-293F38782242}">
      <dgm:prSet/>
      <dgm:spPr/>
      <dgm:t>
        <a:bodyPr/>
        <a:lstStyle/>
        <a:p>
          <a:endParaRPr lang="en-GB" sz="2400" noProof="0" dirty="0"/>
        </a:p>
      </dgm:t>
    </dgm:pt>
    <dgm:pt modelId="{465BEAB0-2385-41FA-8E34-33EB0A00994B}" type="sibTrans" cxnId="{5AC328F9-F17D-4E2C-8B27-293F38782242}">
      <dgm:prSet/>
      <dgm:spPr/>
      <dgm:t>
        <a:bodyPr/>
        <a:lstStyle/>
        <a:p>
          <a:endParaRPr lang="en-GB" sz="2400" noProof="0" dirty="0"/>
        </a:p>
      </dgm:t>
    </dgm:pt>
    <dgm:pt modelId="{7D9EC494-029F-4CBF-A01F-7A8E8FC47362}">
      <dgm:prSet phldrT="[Texto]" custT="1"/>
      <dgm:spPr/>
      <dgm:t>
        <a:bodyPr/>
        <a:lstStyle/>
        <a:p>
          <a:pPr marL="171450" indent="0"/>
          <a:r>
            <a:rPr lang="en-GB" sz="2400" noProof="0" dirty="0"/>
            <a:t> Elective procedures ONLY</a:t>
          </a:r>
        </a:p>
      </dgm:t>
    </dgm:pt>
    <dgm:pt modelId="{06E61C43-AE24-4BF2-9272-CFD3D2C1F676}" type="parTrans" cxnId="{9D90354D-34FC-4974-8F00-2EEDAF148B86}">
      <dgm:prSet/>
      <dgm:spPr/>
      <dgm:t>
        <a:bodyPr/>
        <a:lstStyle/>
        <a:p>
          <a:endParaRPr lang="en-GB" sz="2400" noProof="0" dirty="0"/>
        </a:p>
      </dgm:t>
    </dgm:pt>
    <dgm:pt modelId="{1B5714B0-7E24-4D26-B88F-A37D5C012659}" type="sibTrans" cxnId="{9D90354D-34FC-4974-8F00-2EEDAF148B86}">
      <dgm:prSet/>
      <dgm:spPr/>
      <dgm:t>
        <a:bodyPr/>
        <a:lstStyle/>
        <a:p>
          <a:endParaRPr lang="en-GB" sz="2400" noProof="0" dirty="0"/>
        </a:p>
      </dgm:t>
    </dgm:pt>
    <dgm:pt modelId="{479C696B-D31D-4D31-B273-083F1DF1459F}">
      <dgm:prSet phldrT="[Texto]" custT="1"/>
      <dgm:spPr/>
      <dgm:t>
        <a:bodyPr/>
        <a:lstStyle/>
        <a:p>
          <a:pPr marL="171450" indent="0"/>
          <a:r>
            <a:rPr lang="en-GB" sz="2400" noProof="0" dirty="0"/>
            <a:t>Any surgical approach</a:t>
          </a:r>
        </a:p>
      </dgm:t>
    </dgm:pt>
    <dgm:pt modelId="{BF7F7964-FC2C-4B3C-879A-6B4D4CC0C578}" type="parTrans" cxnId="{3C420B86-6F11-4DFB-BAA4-A5C1240AC6D7}">
      <dgm:prSet/>
      <dgm:spPr/>
      <dgm:t>
        <a:bodyPr/>
        <a:lstStyle/>
        <a:p>
          <a:endParaRPr lang="en-GB" sz="2400" noProof="0" dirty="0"/>
        </a:p>
      </dgm:t>
    </dgm:pt>
    <dgm:pt modelId="{DDFB1E81-689D-4C1E-A3FC-805E609BCF5E}" type="sibTrans" cxnId="{3C420B86-6F11-4DFB-BAA4-A5C1240AC6D7}">
      <dgm:prSet/>
      <dgm:spPr/>
      <dgm:t>
        <a:bodyPr/>
        <a:lstStyle/>
        <a:p>
          <a:endParaRPr lang="en-GB" sz="2400" noProof="0" dirty="0"/>
        </a:p>
      </dgm:t>
    </dgm:pt>
    <dgm:pt modelId="{291AD8BC-6690-4C4D-B9EB-6470959A6188}">
      <dgm:prSet phldrT="[Texto]" custT="1"/>
      <dgm:spPr/>
      <dgm:t>
        <a:bodyPr/>
        <a:lstStyle/>
        <a:p>
          <a:pPr marL="623888" indent="0">
            <a:buFont typeface="Wingdings" panose="05000000000000000000" pitchFamily="2" charset="2"/>
            <a:buChar char="ü"/>
          </a:pPr>
          <a:r>
            <a:rPr lang="en-GB" sz="2400" noProof="0" dirty="0"/>
            <a:t>- C</a:t>
          </a:r>
          <a:r>
            <a:rPr lang="en-US" sz="2400" noProof="0" dirty="0" err="1"/>
            <a:t>olonic</a:t>
          </a:r>
          <a:r>
            <a:rPr lang="en-US" sz="2400" noProof="0" dirty="0"/>
            <a:t> resection</a:t>
          </a:r>
        </a:p>
      </dgm:t>
    </dgm:pt>
    <dgm:pt modelId="{BAF5B4A2-4907-48FC-975A-FA786D026A93}" type="parTrans" cxnId="{6C4F44F0-CCDB-43C9-9FBE-DEFEF9B3722A}">
      <dgm:prSet/>
      <dgm:spPr/>
      <dgm:t>
        <a:bodyPr/>
        <a:lstStyle/>
        <a:p>
          <a:endParaRPr lang="en-GB" sz="2400" noProof="0" dirty="0"/>
        </a:p>
      </dgm:t>
    </dgm:pt>
    <dgm:pt modelId="{D8766D82-78C1-46DA-BBEB-98BEABEE896A}" type="sibTrans" cxnId="{6C4F44F0-CCDB-43C9-9FBE-DEFEF9B3722A}">
      <dgm:prSet/>
      <dgm:spPr/>
      <dgm:t>
        <a:bodyPr/>
        <a:lstStyle/>
        <a:p>
          <a:endParaRPr lang="en-GB" sz="2400" noProof="0" dirty="0"/>
        </a:p>
      </dgm:t>
    </dgm:pt>
    <dgm:pt modelId="{82F95121-11E8-4D44-AEDD-7973BB0390E0}">
      <dgm:prSet phldrT="[Texto]" custT="1"/>
      <dgm:spPr/>
      <dgm:t>
        <a:bodyPr/>
        <a:lstStyle/>
        <a:p>
          <a:pPr marL="623888" indent="0">
            <a:buFont typeface="Wingdings" panose="05000000000000000000" pitchFamily="2" charset="2"/>
            <a:buChar char="ü"/>
          </a:pPr>
          <a:r>
            <a:rPr lang="en-GB" sz="2400" noProof="0" dirty="0"/>
            <a:t>- R</a:t>
          </a:r>
          <a:r>
            <a:rPr lang="en-US" sz="2400" noProof="0" dirty="0" err="1"/>
            <a:t>ectal</a:t>
          </a:r>
          <a:r>
            <a:rPr lang="en-US" sz="2400" noProof="0" dirty="0"/>
            <a:t> resection</a:t>
          </a:r>
          <a:endParaRPr lang="en-GB" sz="2400" noProof="0" dirty="0"/>
        </a:p>
      </dgm:t>
    </dgm:pt>
    <dgm:pt modelId="{E5E91E98-5940-4581-9E34-4D37C30F9788}" type="parTrans" cxnId="{105E2D8E-1DBF-4BFA-A498-9DA1A050D05D}">
      <dgm:prSet/>
      <dgm:spPr/>
      <dgm:t>
        <a:bodyPr/>
        <a:lstStyle/>
        <a:p>
          <a:endParaRPr lang="en-GB" sz="2400" noProof="0" dirty="0"/>
        </a:p>
      </dgm:t>
    </dgm:pt>
    <dgm:pt modelId="{6ADA34E6-8D85-40BF-A30A-543C26437451}" type="sibTrans" cxnId="{105E2D8E-1DBF-4BFA-A498-9DA1A050D05D}">
      <dgm:prSet/>
      <dgm:spPr/>
      <dgm:t>
        <a:bodyPr/>
        <a:lstStyle/>
        <a:p>
          <a:endParaRPr lang="en-GB" sz="2400" noProof="0" dirty="0"/>
        </a:p>
      </dgm:t>
    </dgm:pt>
    <dgm:pt modelId="{D5920402-49DA-4182-8354-7963E6F5C399}">
      <dgm:prSet phldrT="[Texto]" custT="1"/>
      <dgm:spPr/>
      <dgm:t>
        <a:bodyPr/>
        <a:lstStyle/>
        <a:p>
          <a:pPr marL="623888" indent="0">
            <a:buFont typeface="Wingdings" panose="05000000000000000000" pitchFamily="2" charset="2"/>
            <a:buChar char="ü"/>
          </a:pPr>
          <a:r>
            <a:rPr lang="en-GB" sz="2400" noProof="0" dirty="0"/>
            <a:t>- </a:t>
          </a:r>
          <a:r>
            <a:rPr lang="en-US" sz="2400" noProof="0" dirty="0"/>
            <a:t>Reversal of stoma</a:t>
          </a:r>
          <a:endParaRPr lang="en-GB" sz="2400" noProof="0" dirty="0"/>
        </a:p>
      </dgm:t>
    </dgm:pt>
    <dgm:pt modelId="{283DE3C2-1C98-41AA-8624-362105FC22C8}" type="parTrans" cxnId="{3E21E7CB-355D-4186-AEA9-5545BC091CC7}">
      <dgm:prSet/>
      <dgm:spPr/>
      <dgm:t>
        <a:bodyPr/>
        <a:lstStyle/>
        <a:p>
          <a:endParaRPr lang="en-GB" sz="2400" noProof="0" dirty="0"/>
        </a:p>
      </dgm:t>
    </dgm:pt>
    <dgm:pt modelId="{20F6B92F-3D1A-49A3-BC88-34BD1273AC9B}" type="sibTrans" cxnId="{3E21E7CB-355D-4186-AEA9-5545BC091CC7}">
      <dgm:prSet/>
      <dgm:spPr/>
      <dgm:t>
        <a:bodyPr/>
        <a:lstStyle/>
        <a:p>
          <a:endParaRPr lang="en-GB" sz="2400" noProof="0" dirty="0"/>
        </a:p>
      </dgm:t>
    </dgm:pt>
    <dgm:pt modelId="{DA1A812D-2432-45B0-8FD0-E91A8C72382C}" type="pres">
      <dgm:prSet presAssocID="{151E2A4C-89D5-4BDF-92A4-64C896D0D55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D68DFB-4FD4-46D2-A1FD-D9A12DD8E413}" type="pres">
      <dgm:prSet presAssocID="{9584612C-654D-4F6B-8922-0D996B9AEC51}" presName="thickLine" presStyleLbl="alignNode1" presStyleIdx="0" presStyleCnt="1" custLinFactNeighborX="-594" custLinFactNeighborY="-1321"/>
      <dgm:spPr/>
    </dgm:pt>
    <dgm:pt modelId="{A5028268-06AE-47CA-9118-5C464572EA0E}" type="pres">
      <dgm:prSet presAssocID="{9584612C-654D-4F6B-8922-0D996B9AEC51}" presName="horz1" presStyleCnt="0"/>
      <dgm:spPr/>
    </dgm:pt>
    <dgm:pt modelId="{8D4DAF3A-4A82-4C34-8DCF-5E56D3F29B71}" type="pres">
      <dgm:prSet presAssocID="{9584612C-654D-4F6B-8922-0D996B9AEC51}" presName="tx1" presStyleLbl="revTx" presStyleIdx="0" presStyleCnt="7" custScaleX="109909"/>
      <dgm:spPr/>
      <dgm:t>
        <a:bodyPr/>
        <a:lstStyle/>
        <a:p>
          <a:endParaRPr lang="en-US"/>
        </a:p>
      </dgm:t>
    </dgm:pt>
    <dgm:pt modelId="{25139B76-FD8D-4C41-BDE1-2975969C9246}" type="pres">
      <dgm:prSet presAssocID="{9584612C-654D-4F6B-8922-0D996B9AEC51}" presName="vert1" presStyleCnt="0"/>
      <dgm:spPr/>
    </dgm:pt>
    <dgm:pt modelId="{2F58D413-4F74-448D-A6E2-A4A29BB54EFE}" type="pres">
      <dgm:prSet presAssocID="{B214A899-9A6A-4099-8BD0-C9B863FCC05D}" presName="vertSpace2a" presStyleCnt="0"/>
      <dgm:spPr/>
    </dgm:pt>
    <dgm:pt modelId="{60A6A6F9-E63C-4D9D-A661-6C4B50D6B709}" type="pres">
      <dgm:prSet presAssocID="{B214A899-9A6A-4099-8BD0-C9B863FCC05D}" presName="horz2" presStyleCnt="0"/>
      <dgm:spPr/>
    </dgm:pt>
    <dgm:pt modelId="{34D522F7-55DB-4C41-A187-42F6B751F627}" type="pres">
      <dgm:prSet presAssocID="{B214A899-9A6A-4099-8BD0-C9B863FCC05D}" presName="horzSpace2" presStyleCnt="0"/>
      <dgm:spPr/>
    </dgm:pt>
    <dgm:pt modelId="{51789F70-E786-4FE7-B9D1-1971E4B48050}" type="pres">
      <dgm:prSet presAssocID="{B214A899-9A6A-4099-8BD0-C9B863FCC05D}" presName="tx2" presStyleLbl="revTx" presStyleIdx="1" presStyleCnt="7"/>
      <dgm:spPr/>
      <dgm:t>
        <a:bodyPr/>
        <a:lstStyle/>
        <a:p>
          <a:endParaRPr lang="en-US"/>
        </a:p>
      </dgm:t>
    </dgm:pt>
    <dgm:pt modelId="{EF79B242-9ECE-41E7-9B54-DABAE07850AC}" type="pres">
      <dgm:prSet presAssocID="{B214A899-9A6A-4099-8BD0-C9B863FCC05D}" presName="vert2" presStyleCnt="0"/>
      <dgm:spPr/>
    </dgm:pt>
    <dgm:pt modelId="{9063D473-4B7B-4CBC-8894-72649EE75C7B}" type="pres">
      <dgm:prSet presAssocID="{B214A899-9A6A-4099-8BD0-C9B863FCC05D}" presName="thinLine2b" presStyleLbl="callout" presStyleIdx="0" presStyleCnt="6"/>
      <dgm:spPr/>
    </dgm:pt>
    <dgm:pt modelId="{C611DE02-DCB1-4E04-8CF1-B5CD4247BFDD}" type="pres">
      <dgm:prSet presAssocID="{B214A899-9A6A-4099-8BD0-C9B863FCC05D}" presName="vertSpace2b" presStyleCnt="0"/>
      <dgm:spPr/>
    </dgm:pt>
    <dgm:pt modelId="{BE144B32-885A-447D-9196-67037EA8F613}" type="pres">
      <dgm:prSet presAssocID="{291AD8BC-6690-4C4D-B9EB-6470959A6188}" presName="horz2" presStyleCnt="0"/>
      <dgm:spPr/>
    </dgm:pt>
    <dgm:pt modelId="{7326CC00-96D0-49EE-BF7E-4405ED4494FD}" type="pres">
      <dgm:prSet presAssocID="{291AD8BC-6690-4C4D-B9EB-6470959A6188}" presName="horzSpace2" presStyleCnt="0"/>
      <dgm:spPr/>
    </dgm:pt>
    <dgm:pt modelId="{D7DD7F3E-EFA7-4497-8FB3-5973F4193F9B}" type="pres">
      <dgm:prSet presAssocID="{291AD8BC-6690-4C4D-B9EB-6470959A6188}" presName="tx2" presStyleLbl="revTx" presStyleIdx="2" presStyleCnt="7"/>
      <dgm:spPr/>
      <dgm:t>
        <a:bodyPr/>
        <a:lstStyle/>
        <a:p>
          <a:endParaRPr lang="en-US"/>
        </a:p>
      </dgm:t>
    </dgm:pt>
    <dgm:pt modelId="{83F20D96-87D4-46B2-8163-02C76680DADD}" type="pres">
      <dgm:prSet presAssocID="{291AD8BC-6690-4C4D-B9EB-6470959A6188}" presName="vert2" presStyleCnt="0"/>
      <dgm:spPr/>
    </dgm:pt>
    <dgm:pt modelId="{F10511AA-0457-4066-9D67-18CC077D265E}" type="pres">
      <dgm:prSet presAssocID="{291AD8BC-6690-4C4D-B9EB-6470959A6188}" presName="thinLine2b" presStyleLbl="callout" presStyleIdx="1" presStyleCnt="6"/>
      <dgm:spPr/>
    </dgm:pt>
    <dgm:pt modelId="{FBDB6756-DCCA-4398-BF58-2375177E1DA3}" type="pres">
      <dgm:prSet presAssocID="{291AD8BC-6690-4C4D-B9EB-6470959A6188}" presName="vertSpace2b" presStyleCnt="0"/>
      <dgm:spPr/>
    </dgm:pt>
    <dgm:pt modelId="{E2D8AAE4-2D95-47B4-98F1-C88466CD3C26}" type="pres">
      <dgm:prSet presAssocID="{82F95121-11E8-4D44-AEDD-7973BB0390E0}" presName="horz2" presStyleCnt="0"/>
      <dgm:spPr/>
    </dgm:pt>
    <dgm:pt modelId="{618EBFF9-0BF3-4736-867F-7B546B02A007}" type="pres">
      <dgm:prSet presAssocID="{82F95121-11E8-4D44-AEDD-7973BB0390E0}" presName="horzSpace2" presStyleCnt="0"/>
      <dgm:spPr/>
    </dgm:pt>
    <dgm:pt modelId="{BA1C1AAB-0A80-4078-904B-E2BF31DD9185}" type="pres">
      <dgm:prSet presAssocID="{82F95121-11E8-4D44-AEDD-7973BB0390E0}" presName="tx2" presStyleLbl="revTx" presStyleIdx="3" presStyleCnt="7"/>
      <dgm:spPr/>
      <dgm:t>
        <a:bodyPr/>
        <a:lstStyle/>
        <a:p>
          <a:endParaRPr lang="en-US"/>
        </a:p>
      </dgm:t>
    </dgm:pt>
    <dgm:pt modelId="{B99EC0EA-7AD5-405A-B46F-B4F659333C35}" type="pres">
      <dgm:prSet presAssocID="{82F95121-11E8-4D44-AEDD-7973BB0390E0}" presName="vert2" presStyleCnt="0"/>
      <dgm:spPr/>
    </dgm:pt>
    <dgm:pt modelId="{DDEA8A22-8628-49A1-8A52-7A16087EC8D2}" type="pres">
      <dgm:prSet presAssocID="{82F95121-11E8-4D44-AEDD-7973BB0390E0}" presName="thinLine2b" presStyleLbl="callout" presStyleIdx="2" presStyleCnt="6"/>
      <dgm:spPr/>
    </dgm:pt>
    <dgm:pt modelId="{0F00AA68-14C1-4B86-8E7B-C2E685F8D7DC}" type="pres">
      <dgm:prSet presAssocID="{82F95121-11E8-4D44-AEDD-7973BB0390E0}" presName="vertSpace2b" presStyleCnt="0"/>
      <dgm:spPr/>
    </dgm:pt>
    <dgm:pt modelId="{53B29B9A-1B60-479A-B8AF-D152C1697F03}" type="pres">
      <dgm:prSet presAssocID="{D5920402-49DA-4182-8354-7963E6F5C399}" presName="horz2" presStyleCnt="0"/>
      <dgm:spPr/>
    </dgm:pt>
    <dgm:pt modelId="{D85A7035-A5D7-4714-A153-452063BBC102}" type="pres">
      <dgm:prSet presAssocID="{D5920402-49DA-4182-8354-7963E6F5C399}" presName="horzSpace2" presStyleCnt="0"/>
      <dgm:spPr/>
    </dgm:pt>
    <dgm:pt modelId="{20FC9920-E52E-4FE4-9D98-C9563AB2D6D1}" type="pres">
      <dgm:prSet presAssocID="{D5920402-49DA-4182-8354-7963E6F5C399}" presName="tx2" presStyleLbl="revTx" presStyleIdx="4" presStyleCnt="7"/>
      <dgm:spPr/>
      <dgm:t>
        <a:bodyPr/>
        <a:lstStyle/>
        <a:p>
          <a:endParaRPr lang="en-US"/>
        </a:p>
      </dgm:t>
    </dgm:pt>
    <dgm:pt modelId="{B5D7D865-A218-4630-BC2D-8698D2DBD100}" type="pres">
      <dgm:prSet presAssocID="{D5920402-49DA-4182-8354-7963E6F5C399}" presName="vert2" presStyleCnt="0"/>
      <dgm:spPr/>
    </dgm:pt>
    <dgm:pt modelId="{3ED18C3B-9CA3-48D9-8EFA-5C52FCBA87D6}" type="pres">
      <dgm:prSet presAssocID="{D5920402-49DA-4182-8354-7963E6F5C399}" presName="thinLine2b" presStyleLbl="callout" presStyleIdx="3" presStyleCnt="6"/>
      <dgm:spPr/>
    </dgm:pt>
    <dgm:pt modelId="{56A031BC-6264-4497-B0E0-7F533E4C2C93}" type="pres">
      <dgm:prSet presAssocID="{D5920402-49DA-4182-8354-7963E6F5C399}" presName="vertSpace2b" presStyleCnt="0"/>
      <dgm:spPr/>
    </dgm:pt>
    <dgm:pt modelId="{C6DB2D78-DE46-416E-80FA-052D8830DEA1}" type="pres">
      <dgm:prSet presAssocID="{7D9EC494-029F-4CBF-A01F-7A8E8FC47362}" presName="horz2" presStyleCnt="0"/>
      <dgm:spPr/>
    </dgm:pt>
    <dgm:pt modelId="{12944A31-D6D0-4BC2-BD77-D71C9EC8964E}" type="pres">
      <dgm:prSet presAssocID="{7D9EC494-029F-4CBF-A01F-7A8E8FC47362}" presName="horzSpace2" presStyleCnt="0"/>
      <dgm:spPr/>
    </dgm:pt>
    <dgm:pt modelId="{EE88B62D-8794-4796-AE0A-51400F92EE92}" type="pres">
      <dgm:prSet presAssocID="{7D9EC494-029F-4CBF-A01F-7A8E8FC47362}" presName="tx2" presStyleLbl="revTx" presStyleIdx="5" presStyleCnt="7"/>
      <dgm:spPr/>
      <dgm:t>
        <a:bodyPr/>
        <a:lstStyle/>
        <a:p>
          <a:endParaRPr lang="en-US"/>
        </a:p>
      </dgm:t>
    </dgm:pt>
    <dgm:pt modelId="{8FC2FC73-C6A7-4013-9348-50B29533799F}" type="pres">
      <dgm:prSet presAssocID="{7D9EC494-029F-4CBF-A01F-7A8E8FC47362}" presName="vert2" presStyleCnt="0"/>
      <dgm:spPr/>
    </dgm:pt>
    <dgm:pt modelId="{DBD3E2A1-DE52-4AAF-A43F-0BDEDCC23AB7}" type="pres">
      <dgm:prSet presAssocID="{7D9EC494-029F-4CBF-A01F-7A8E8FC47362}" presName="thinLine2b" presStyleLbl="callout" presStyleIdx="4" presStyleCnt="6"/>
      <dgm:spPr/>
    </dgm:pt>
    <dgm:pt modelId="{7151D4B9-4304-4B85-95F2-1586EC19D087}" type="pres">
      <dgm:prSet presAssocID="{7D9EC494-029F-4CBF-A01F-7A8E8FC47362}" presName="vertSpace2b" presStyleCnt="0"/>
      <dgm:spPr/>
    </dgm:pt>
    <dgm:pt modelId="{29D16782-408E-4FC1-9596-E986B1D75051}" type="pres">
      <dgm:prSet presAssocID="{479C696B-D31D-4D31-B273-083F1DF1459F}" presName="horz2" presStyleCnt="0"/>
      <dgm:spPr/>
    </dgm:pt>
    <dgm:pt modelId="{EEAF1A29-B3C1-4990-BEBF-1020B39FCC4C}" type="pres">
      <dgm:prSet presAssocID="{479C696B-D31D-4D31-B273-083F1DF1459F}" presName="horzSpace2" presStyleCnt="0"/>
      <dgm:spPr/>
    </dgm:pt>
    <dgm:pt modelId="{D390F2D5-BC7B-4C87-B17C-5E9BA2DB10EC}" type="pres">
      <dgm:prSet presAssocID="{479C696B-D31D-4D31-B273-083F1DF1459F}" presName="tx2" presStyleLbl="revTx" presStyleIdx="6" presStyleCnt="7"/>
      <dgm:spPr/>
      <dgm:t>
        <a:bodyPr/>
        <a:lstStyle/>
        <a:p>
          <a:endParaRPr lang="en-US"/>
        </a:p>
      </dgm:t>
    </dgm:pt>
    <dgm:pt modelId="{A02565E2-A9A8-4808-823C-1CB07DE1879F}" type="pres">
      <dgm:prSet presAssocID="{479C696B-D31D-4D31-B273-083F1DF1459F}" presName="vert2" presStyleCnt="0"/>
      <dgm:spPr/>
    </dgm:pt>
    <dgm:pt modelId="{5D059D94-CA0E-4EF6-89BB-6B2A158FCD17}" type="pres">
      <dgm:prSet presAssocID="{479C696B-D31D-4D31-B273-083F1DF1459F}" presName="thinLine2b" presStyleLbl="callout" presStyleIdx="5" presStyleCnt="6"/>
      <dgm:spPr/>
    </dgm:pt>
    <dgm:pt modelId="{B0DF4152-33A9-4E05-B47B-AB68DD3B8E5D}" type="pres">
      <dgm:prSet presAssocID="{479C696B-D31D-4D31-B273-083F1DF1459F}" presName="vertSpace2b" presStyleCnt="0"/>
      <dgm:spPr/>
    </dgm:pt>
  </dgm:ptLst>
  <dgm:cxnLst>
    <dgm:cxn modelId="{9BFA25B3-2673-4D5D-A51B-CBC47B588F3A}" srcId="{151E2A4C-89D5-4BDF-92A4-64C896D0D55B}" destId="{9584612C-654D-4F6B-8922-0D996B9AEC51}" srcOrd="0" destOrd="0" parTransId="{6B54DA2A-3213-458F-BC99-9E4F4DA21C70}" sibTransId="{73CA48F5-371D-4958-B7B8-0F5B71A6C902}"/>
    <dgm:cxn modelId="{6C4F44F0-CCDB-43C9-9FBE-DEFEF9B3722A}" srcId="{9584612C-654D-4F6B-8922-0D996B9AEC51}" destId="{291AD8BC-6690-4C4D-B9EB-6470959A6188}" srcOrd="1" destOrd="0" parTransId="{BAF5B4A2-4907-48FC-975A-FA786D026A93}" sibTransId="{D8766D82-78C1-46DA-BBEB-98BEABEE896A}"/>
    <dgm:cxn modelId="{7668227D-C1F7-4FD4-B141-CFE9D9C2ACDB}" type="presOf" srcId="{151E2A4C-89D5-4BDF-92A4-64C896D0D55B}" destId="{DA1A812D-2432-45B0-8FD0-E91A8C72382C}" srcOrd="0" destOrd="0" presId="urn:microsoft.com/office/officeart/2008/layout/LinedList"/>
    <dgm:cxn modelId="{6E716563-3625-4B6E-B724-7D98CE82B473}" type="presOf" srcId="{82F95121-11E8-4D44-AEDD-7973BB0390E0}" destId="{BA1C1AAB-0A80-4078-904B-E2BF31DD9185}" srcOrd="0" destOrd="0" presId="urn:microsoft.com/office/officeart/2008/layout/LinedList"/>
    <dgm:cxn modelId="{97287252-1B63-4B41-845D-020F4FB72238}" type="presOf" srcId="{479C696B-D31D-4D31-B273-083F1DF1459F}" destId="{D390F2D5-BC7B-4C87-B17C-5E9BA2DB10EC}" srcOrd="0" destOrd="0" presId="urn:microsoft.com/office/officeart/2008/layout/LinedList"/>
    <dgm:cxn modelId="{105E2D8E-1DBF-4BFA-A498-9DA1A050D05D}" srcId="{9584612C-654D-4F6B-8922-0D996B9AEC51}" destId="{82F95121-11E8-4D44-AEDD-7973BB0390E0}" srcOrd="2" destOrd="0" parTransId="{E5E91E98-5940-4581-9E34-4D37C30F9788}" sibTransId="{6ADA34E6-8D85-40BF-A30A-543C26437451}"/>
    <dgm:cxn modelId="{3C420B86-6F11-4DFB-BAA4-A5C1240AC6D7}" srcId="{9584612C-654D-4F6B-8922-0D996B9AEC51}" destId="{479C696B-D31D-4D31-B273-083F1DF1459F}" srcOrd="5" destOrd="0" parTransId="{BF7F7964-FC2C-4B3C-879A-6B4D4CC0C578}" sibTransId="{DDFB1E81-689D-4C1E-A3FC-805E609BCF5E}"/>
    <dgm:cxn modelId="{453845C9-29FB-48A1-ABD6-56EE05A146C0}" type="presOf" srcId="{291AD8BC-6690-4C4D-B9EB-6470959A6188}" destId="{D7DD7F3E-EFA7-4497-8FB3-5973F4193F9B}" srcOrd="0" destOrd="0" presId="urn:microsoft.com/office/officeart/2008/layout/LinedList"/>
    <dgm:cxn modelId="{5AC328F9-F17D-4E2C-8B27-293F38782242}" srcId="{9584612C-654D-4F6B-8922-0D996B9AEC51}" destId="{B214A899-9A6A-4099-8BD0-C9B863FCC05D}" srcOrd="0" destOrd="0" parTransId="{B4D24294-C35B-4DB3-BBB8-ECC5FFE1028E}" sibTransId="{465BEAB0-2385-41FA-8E34-33EB0A00994B}"/>
    <dgm:cxn modelId="{9D90354D-34FC-4974-8F00-2EEDAF148B86}" srcId="{9584612C-654D-4F6B-8922-0D996B9AEC51}" destId="{7D9EC494-029F-4CBF-A01F-7A8E8FC47362}" srcOrd="4" destOrd="0" parTransId="{06E61C43-AE24-4BF2-9272-CFD3D2C1F676}" sibTransId="{1B5714B0-7E24-4D26-B88F-A37D5C012659}"/>
    <dgm:cxn modelId="{00EB531D-7FB2-4EDC-8FB9-5424469F4324}" type="presOf" srcId="{D5920402-49DA-4182-8354-7963E6F5C399}" destId="{20FC9920-E52E-4FE4-9D98-C9563AB2D6D1}" srcOrd="0" destOrd="0" presId="urn:microsoft.com/office/officeart/2008/layout/LinedList"/>
    <dgm:cxn modelId="{AAA18718-116D-40F3-AA47-C823D374C9BF}" type="presOf" srcId="{7D9EC494-029F-4CBF-A01F-7A8E8FC47362}" destId="{EE88B62D-8794-4796-AE0A-51400F92EE92}" srcOrd="0" destOrd="0" presId="urn:microsoft.com/office/officeart/2008/layout/LinedList"/>
    <dgm:cxn modelId="{3E21E7CB-355D-4186-AEA9-5545BC091CC7}" srcId="{9584612C-654D-4F6B-8922-0D996B9AEC51}" destId="{D5920402-49DA-4182-8354-7963E6F5C399}" srcOrd="3" destOrd="0" parTransId="{283DE3C2-1C98-41AA-8624-362105FC22C8}" sibTransId="{20F6B92F-3D1A-49A3-BC88-34BD1273AC9B}"/>
    <dgm:cxn modelId="{982F8A97-85B5-47BE-9E03-54741D7141D9}" type="presOf" srcId="{9584612C-654D-4F6B-8922-0D996B9AEC51}" destId="{8D4DAF3A-4A82-4C34-8DCF-5E56D3F29B71}" srcOrd="0" destOrd="0" presId="urn:microsoft.com/office/officeart/2008/layout/LinedList"/>
    <dgm:cxn modelId="{4FCDB435-4B5C-45F8-ABF8-6487961941FD}" type="presOf" srcId="{B214A899-9A6A-4099-8BD0-C9B863FCC05D}" destId="{51789F70-E786-4FE7-B9D1-1971E4B48050}" srcOrd="0" destOrd="0" presId="urn:microsoft.com/office/officeart/2008/layout/LinedList"/>
    <dgm:cxn modelId="{05306E40-207C-4BB9-85D7-8C47C9348EB8}" type="presParOf" srcId="{DA1A812D-2432-45B0-8FD0-E91A8C72382C}" destId="{3BD68DFB-4FD4-46D2-A1FD-D9A12DD8E413}" srcOrd="0" destOrd="0" presId="urn:microsoft.com/office/officeart/2008/layout/LinedList"/>
    <dgm:cxn modelId="{1693B82C-2BCC-4BC8-8B35-136F4BC22E50}" type="presParOf" srcId="{DA1A812D-2432-45B0-8FD0-E91A8C72382C}" destId="{A5028268-06AE-47CA-9118-5C464572EA0E}" srcOrd="1" destOrd="0" presId="urn:microsoft.com/office/officeart/2008/layout/LinedList"/>
    <dgm:cxn modelId="{40EE07F8-F012-49AA-88F7-D0008F41B5EC}" type="presParOf" srcId="{A5028268-06AE-47CA-9118-5C464572EA0E}" destId="{8D4DAF3A-4A82-4C34-8DCF-5E56D3F29B71}" srcOrd="0" destOrd="0" presId="urn:microsoft.com/office/officeart/2008/layout/LinedList"/>
    <dgm:cxn modelId="{32AC9C26-F50F-4A4D-BE1E-176AAE1D2AC3}" type="presParOf" srcId="{A5028268-06AE-47CA-9118-5C464572EA0E}" destId="{25139B76-FD8D-4C41-BDE1-2975969C9246}" srcOrd="1" destOrd="0" presId="urn:microsoft.com/office/officeart/2008/layout/LinedList"/>
    <dgm:cxn modelId="{5016BBD9-180D-49F6-802C-CC521A4B0E50}" type="presParOf" srcId="{25139B76-FD8D-4C41-BDE1-2975969C9246}" destId="{2F58D413-4F74-448D-A6E2-A4A29BB54EFE}" srcOrd="0" destOrd="0" presId="urn:microsoft.com/office/officeart/2008/layout/LinedList"/>
    <dgm:cxn modelId="{9913FD52-4791-4301-BD89-B40730CCB7D6}" type="presParOf" srcId="{25139B76-FD8D-4C41-BDE1-2975969C9246}" destId="{60A6A6F9-E63C-4D9D-A661-6C4B50D6B709}" srcOrd="1" destOrd="0" presId="urn:microsoft.com/office/officeart/2008/layout/LinedList"/>
    <dgm:cxn modelId="{1922420D-58EF-493C-AAF4-4DB81355E8AE}" type="presParOf" srcId="{60A6A6F9-E63C-4D9D-A661-6C4B50D6B709}" destId="{34D522F7-55DB-4C41-A187-42F6B751F627}" srcOrd="0" destOrd="0" presId="urn:microsoft.com/office/officeart/2008/layout/LinedList"/>
    <dgm:cxn modelId="{3E4FDE52-F259-4F51-9CBE-42C645F23B2C}" type="presParOf" srcId="{60A6A6F9-E63C-4D9D-A661-6C4B50D6B709}" destId="{51789F70-E786-4FE7-B9D1-1971E4B48050}" srcOrd="1" destOrd="0" presId="urn:microsoft.com/office/officeart/2008/layout/LinedList"/>
    <dgm:cxn modelId="{354BC247-43C0-4D5D-B5CC-7FBE23562224}" type="presParOf" srcId="{60A6A6F9-E63C-4D9D-A661-6C4B50D6B709}" destId="{EF79B242-9ECE-41E7-9B54-DABAE07850AC}" srcOrd="2" destOrd="0" presId="urn:microsoft.com/office/officeart/2008/layout/LinedList"/>
    <dgm:cxn modelId="{334A35F6-4453-427E-9C64-9B235493B8FF}" type="presParOf" srcId="{25139B76-FD8D-4C41-BDE1-2975969C9246}" destId="{9063D473-4B7B-4CBC-8894-72649EE75C7B}" srcOrd="2" destOrd="0" presId="urn:microsoft.com/office/officeart/2008/layout/LinedList"/>
    <dgm:cxn modelId="{409FE6FF-E039-42BF-8B43-5A64CF2847A3}" type="presParOf" srcId="{25139B76-FD8D-4C41-BDE1-2975969C9246}" destId="{C611DE02-DCB1-4E04-8CF1-B5CD4247BFDD}" srcOrd="3" destOrd="0" presId="urn:microsoft.com/office/officeart/2008/layout/LinedList"/>
    <dgm:cxn modelId="{6A8EF0A0-39D4-4C78-96B7-125B5724CBB5}" type="presParOf" srcId="{25139B76-FD8D-4C41-BDE1-2975969C9246}" destId="{BE144B32-885A-447D-9196-67037EA8F613}" srcOrd="4" destOrd="0" presId="urn:microsoft.com/office/officeart/2008/layout/LinedList"/>
    <dgm:cxn modelId="{AD1ECDB2-BDFA-4C4A-B6B0-774571DFC7B9}" type="presParOf" srcId="{BE144B32-885A-447D-9196-67037EA8F613}" destId="{7326CC00-96D0-49EE-BF7E-4405ED4494FD}" srcOrd="0" destOrd="0" presId="urn:microsoft.com/office/officeart/2008/layout/LinedList"/>
    <dgm:cxn modelId="{3CE76FCB-5DDA-4B57-B111-F72D4DF94312}" type="presParOf" srcId="{BE144B32-885A-447D-9196-67037EA8F613}" destId="{D7DD7F3E-EFA7-4497-8FB3-5973F4193F9B}" srcOrd="1" destOrd="0" presId="urn:microsoft.com/office/officeart/2008/layout/LinedList"/>
    <dgm:cxn modelId="{75A6E19E-924C-474A-B66D-ABD7BD42E0CC}" type="presParOf" srcId="{BE144B32-885A-447D-9196-67037EA8F613}" destId="{83F20D96-87D4-46B2-8163-02C76680DADD}" srcOrd="2" destOrd="0" presId="urn:microsoft.com/office/officeart/2008/layout/LinedList"/>
    <dgm:cxn modelId="{A209C3F4-7ABE-43C5-B9F8-EE7B1A25B245}" type="presParOf" srcId="{25139B76-FD8D-4C41-BDE1-2975969C9246}" destId="{F10511AA-0457-4066-9D67-18CC077D265E}" srcOrd="5" destOrd="0" presId="urn:microsoft.com/office/officeart/2008/layout/LinedList"/>
    <dgm:cxn modelId="{7AC8F79E-E751-44C8-B1FF-66AF65F77156}" type="presParOf" srcId="{25139B76-FD8D-4C41-BDE1-2975969C9246}" destId="{FBDB6756-DCCA-4398-BF58-2375177E1DA3}" srcOrd="6" destOrd="0" presId="urn:microsoft.com/office/officeart/2008/layout/LinedList"/>
    <dgm:cxn modelId="{8CBBB773-A4A5-48DC-852C-B69D56B41201}" type="presParOf" srcId="{25139B76-FD8D-4C41-BDE1-2975969C9246}" destId="{E2D8AAE4-2D95-47B4-98F1-C88466CD3C26}" srcOrd="7" destOrd="0" presId="urn:microsoft.com/office/officeart/2008/layout/LinedList"/>
    <dgm:cxn modelId="{58EE491D-BC61-4B2E-B81D-B60EEBF182AE}" type="presParOf" srcId="{E2D8AAE4-2D95-47B4-98F1-C88466CD3C26}" destId="{618EBFF9-0BF3-4736-867F-7B546B02A007}" srcOrd="0" destOrd="0" presId="urn:microsoft.com/office/officeart/2008/layout/LinedList"/>
    <dgm:cxn modelId="{A78F9CFA-E726-41F4-9420-A73381B0C533}" type="presParOf" srcId="{E2D8AAE4-2D95-47B4-98F1-C88466CD3C26}" destId="{BA1C1AAB-0A80-4078-904B-E2BF31DD9185}" srcOrd="1" destOrd="0" presId="urn:microsoft.com/office/officeart/2008/layout/LinedList"/>
    <dgm:cxn modelId="{6933DD86-A66C-48C7-A986-28EB49234809}" type="presParOf" srcId="{E2D8AAE4-2D95-47B4-98F1-C88466CD3C26}" destId="{B99EC0EA-7AD5-405A-B46F-B4F659333C35}" srcOrd="2" destOrd="0" presId="urn:microsoft.com/office/officeart/2008/layout/LinedList"/>
    <dgm:cxn modelId="{21F2F1EA-BA39-4F2A-AA72-027E3051D822}" type="presParOf" srcId="{25139B76-FD8D-4C41-BDE1-2975969C9246}" destId="{DDEA8A22-8628-49A1-8A52-7A16087EC8D2}" srcOrd="8" destOrd="0" presId="urn:microsoft.com/office/officeart/2008/layout/LinedList"/>
    <dgm:cxn modelId="{553DAE20-FDD9-4D9C-B226-9F0215025373}" type="presParOf" srcId="{25139B76-FD8D-4C41-BDE1-2975969C9246}" destId="{0F00AA68-14C1-4B86-8E7B-C2E685F8D7DC}" srcOrd="9" destOrd="0" presId="urn:microsoft.com/office/officeart/2008/layout/LinedList"/>
    <dgm:cxn modelId="{0E8C479F-76D0-4BD8-8DFF-EF29B8998AA2}" type="presParOf" srcId="{25139B76-FD8D-4C41-BDE1-2975969C9246}" destId="{53B29B9A-1B60-479A-B8AF-D152C1697F03}" srcOrd="10" destOrd="0" presId="urn:microsoft.com/office/officeart/2008/layout/LinedList"/>
    <dgm:cxn modelId="{666086FA-D6E4-4052-AA67-542CBF13463C}" type="presParOf" srcId="{53B29B9A-1B60-479A-B8AF-D152C1697F03}" destId="{D85A7035-A5D7-4714-A153-452063BBC102}" srcOrd="0" destOrd="0" presId="urn:microsoft.com/office/officeart/2008/layout/LinedList"/>
    <dgm:cxn modelId="{67ACC8F3-E78C-4C61-90FA-8AC4BAF073D5}" type="presParOf" srcId="{53B29B9A-1B60-479A-B8AF-D152C1697F03}" destId="{20FC9920-E52E-4FE4-9D98-C9563AB2D6D1}" srcOrd="1" destOrd="0" presId="urn:microsoft.com/office/officeart/2008/layout/LinedList"/>
    <dgm:cxn modelId="{E0A90224-CA03-4F28-9238-BA13651F0577}" type="presParOf" srcId="{53B29B9A-1B60-479A-B8AF-D152C1697F03}" destId="{B5D7D865-A218-4630-BC2D-8698D2DBD100}" srcOrd="2" destOrd="0" presId="urn:microsoft.com/office/officeart/2008/layout/LinedList"/>
    <dgm:cxn modelId="{4900BEAB-5E6C-4017-AD4F-3278E26FD2BB}" type="presParOf" srcId="{25139B76-FD8D-4C41-BDE1-2975969C9246}" destId="{3ED18C3B-9CA3-48D9-8EFA-5C52FCBA87D6}" srcOrd="11" destOrd="0" presId="urn:microsoft.com/office/officeart/2008/layout/LinedList"/>
    <dgm:cxn modelId="{988A5A40-1C98-4AC3-9CAA-0498052B4572}" type="presParOf" srcId="{25139B76-FD8D-4C41-BDE1-2975969C9246}" destId="{56A031BC-6264-4497-B0E0-7F533E4C2C93}" srcOrd="12" destOrd="0" presId="urn:microsoft.com/office/officeart/2008/layout/LinedList"/>
    <dgm:cxn modelId="{24D5792F-735E-4D8F-82F2-DF08C5D07F14}" type="presParOf" srcId="{25139B76-FD8D-4C41-BDE1-2975969C9246}" destId="{C6DB2D78-DE46-416E-80FA-052D8830DEA1}" srcOrd="13" destOrd="0" presId="urn:microsoft.com/office/officeart/2008/layout/LinedList"/>
    <dgm:cxn modelId="{B0D1A670-1373-4CD8-805F-61748094F60F}" type="presParOf" srcId="{C6DB2D78-DE46-416E-80FA-052D8830DEA1}" destId="{12944A31-D6D0-4BC2-BD77-D71C9EC8964E}" srcOrd="0" destOrd="0" presId="urn:microsoft.com/office/officeart/2008/layout/LinedList"/>
    <dgm:cxn modelId="{5AD71855-2904-409C-95BC-89625D5F226A}" type="presParOf" srcId="{C6DB2D78-DE46-416E-80FA-052D8830DEA1}" destId="{EE88B62D-8794-4796-AE0A-51400F92EE92}" srcOrd="1" destOrd="0" presId="urn:microsoft.com/office/officeart/2008/layout/LinedList"/>
    <dgm:cxn modelId="{028EBEBC-9053-48C6-B809-BBBED5D61734}" type="presParOf" srcId="{C6DB2D78-DE46-416E-80FA-052D8830DEA1}" destId="{8FC2FC73-C6A7-4013-9348-50B29533799F}" srcOrd="2" destOrd="0" presId="urn:microsoft.com/office/officeart/2008/layout/LinedList"/>
    <dgm:cxn modelId="{5E6C717F-963A-44F0-9E4D-C72EFE949443}" type="presParOf" srcId="{25139B76-FD8D-4C41-BDE1-2975969C9246}" destId="{DBD3E2A1-DE52-4AAF-A43F-0BDEDCC23AB7}" srcOrd="14" destOrd="0" presId="urn:microsoft.com/office/officeart/2008/layout/LinedList"/>
    <dgm:cxn modelId="{3FB1D540-ABF2-49C4-9857-6229C9144BAD}" type="presParOf" srcId="{25139B76-FD8D-4C41-BDE1-2975969C9246}" destId="{7151D4B9-4304-4B85-95F2-1586EC19D087}" srcOrd="15" destOrd="0" presId="urn:microsoft.com/office/officeart/2008/layout/LinedList"/>
    <dgm:cxn modelId="{0A1EBA01-071E-4806-A4F0-02D80500F47C}" type="presParOf" srcId="{25139B76-FD8D-4C41-BDE1-2975969C9246}" destId="{29D16782-408E-4FC1-9596-E986B1D75051}" srcOrd="16" destOrd="0" presId="urn:microsoft.com/office/officeart/2008/layout/LinedList"/>
    <dgm:cxn modelId="{CCFD9170-DE4A-4D62-840B-7C0A63C01906}" type="presParOf" srcId="{29D16782-408E-4FC1-9596-E986B1D75051}" destId="{EEAF1A29-B3C1-4990-BEBF-1020B39FCC4C}" srcOrd="0" destOrd="0" presId="urn:microsoft.com/office/officeart/2008/layout/LinedList"/>
    <dgm:cxn modelId="{31DB4A7A-B849-4BA8-952A-1F44E3B16656}" type="presParOf" srcId="{29D16782-408E-4FC1-9596-E986B1D75051}" destId="{D390F2D5-BC7B-4C87-B17C-5E9BA2DB10EC}" srcOrd="1" destOrd="0" presId="urn:microsoft.com/office/officeart/2008/layout/LinedList"/>
    <dgm:cxn modelId="{31D18A64-A191-4C1D-ABF3-7AB6BE6AEE19}" type="presParOf" srcId="{29D16782-408E-4FC1-9596-E986B1D75051}" destId="{A02565E2-A9A8-4808-823C-1CB07DE1879F}" srcOrd="2" destOrd="0" presId="urn:microsoft.com/office/officeart/2008/layout/LinedList"/>
    <dgm:cxn modelId="{A90E680F-9F23-4C80-8F6E-87200277D190}" type="presParOf" srcId="{25139B76-FD8D-4C41-BDE1-2975969C9246}" destId="{5D059D94-CA0E-4EF6-89BB-6B2A158FCD17}" srcOrd="17" destOrd="0" presId="urn:microsoft.com/office/officeart/2008/layout/LinedList"/>
    <dgm:cxn modelId="{87BE9C4D-9564-43BD-AE9F-C7C0A065E68C}" type="presParOf" srcId="{25139B76-FD8D-4C41-BDE1-2975969C9246}" destId="{B0DF4152-33A9-4E05-B47B-AB68DD3B8E5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1E2A4C-89D5-4BDF-92A4-64C896D0D55B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584612C-654D-4F6B-8922-0D996B9AEC51}">
      <dgm:prSet phldrT="[Texto]" custT="1"/>
      <dgm:spPr/>
      <dgm:t>
        <a:bodyPr/>
        <a:lstStyle/>
        <a:p>
          <a:r>
            <a:rPr lang="en-GB" sz="2400" b="1" noProof="0" dirty="0">
              <a:effectLst/>
            </a:rPr>
            <a:t>EXCLUSION</a:t>
          </a:r>
        </a:p>
      </dgm:t>
    </dgm:pt>
    <dgm:pt modelId="{6B54DA2A-3213-458F-BC99-9E4F4DA21C70}" type="parTrans" cxnId="{9BFA25B3-2673-4D5D-A51B-CBC47B588F3A}">
      <dgm:prSet/>
      <dgm:spPr/>
      <dgm:t>
        <a:bodyPr/>
        <a:lstStyle/>
        <a:p>
          <a:endParaRPr lang="en-GB" sz="2400" noProof="0" dirty="0"/>
        </a:p>
      </dgm:t>
    </dgm:pt>
    <dgm:pt modelId="{73CA48F5-371D-4958-B7B8-0F5B71A6C902}" type="sibTrans" cxnId="{9BFA25B3-2673-4D5D-A51B-CBC47B588F3A}">
      <dgm:prSet/>
      <dgm:spPr/>
      <dgm:t>
        <a:bodyPr/>
        <a:lstStyle/>
        <a:p>
          <a:endParaRPr lang="en-GB" sz="2400" noProof="0" dirty="0"/>
        </a:p>
      </dgm:t>
    </dgm:pt>
    <dgm:pt modelId="{B214A899-9A6A-4099-8BD0-C9B863FCC05D}">
      <dgm:prSet phldrT="[Texto]" custT="1"/>
      <dgm:spPr/>
      <dgm:t>
        <a:bodyPr/>
        <a:lstStyle/>
        <a:p>
          <a:pPr>
            <a:buFontTx/>
            <a:buNone/>
          </a:pPr>
          <a:r>
            <a:rPr lang="es-ES" sz="2000" dirty="0"/>
            <a:t>- </a:t>
          </a:r>
          <a:r>
            <a:rPr lang="es-ES" sz="2000" dirty="0" err="1"/>
            <a:t>Emergency</a:t>
          </a:r>
          <a:r>
            <a:rPr lang="es-ES" sz="2000" dirty="0"/>
            <a:t> and ‘</a:t>
          </a:r>
          <a:r>
            <a:rPr lang="es-ES" sz="2000" dirty="0" err="1"/>
            <a:t>unplanned</a:t>
          </a:r>
          <a:r>
            <a:rPr lang="es-ES" sz="2000" dirty="0"/>
            <a:t>’ </a:t>
          </a:r>
          <a:r>
            <a:rPr lang="es-ES" sz="2000" dirty="0" err="1"/>
            <a:t>procedures</a:t>
          </a:r>
          <a:endParaRPr lang="en-GB" sz="2000" noProof="0" dirty="0"/>
        </a:p>
      </dgm:t>
    </dgm:pt>
    <dgm:pt modelId="{B4D24294-C35B-4DB3-BBB8-ECC5FFE1028E}" type="parTrans" cxnId="{5AC328F9-F17D-4E2C-8B27-293F38782242}">
      <dgm:prSet/>
      <dgm:spPr/>
      <dgm:t>
        <a:bodyPr/>
        <a:lstStyle/>
        <a:p>
          <a:endParaRPr lang="en-GB" sz="2400" noProof="0" dirty="0"/>
        </a:p>
      </dgm:t>
    </dgm:pt>
    <dgm:pt modelId="{465BEAB0-2385-41FA-8E34-33EB0A00994B}" type="sibTrans" cxnId="{5AC328F9-F17D-4E2C-8B27-293F38782242}">
      <dgm:prSet/>
      <dgm:spPr/>
      <dgm:t>
        <a:bodyPr/>
        <a:lstStyle/>
        <a:p>
          <a:endParaRPr lang="en-GB" sz="2400" noProof="0" dirty="0"/>
        </a:p>
      </dgm:t>
    </dgm:pt>
    <dgm:pt modelId="{7D9EC494-029F-4CBF-A01F-7A8E8FC47362}">
      <dgm:prSet phldrT="[Texto]" custT="1"/>
      <dgm:spPr/>
      <dgm:t>
        <a:bodyPr/>
        <a:lstStyle/>
        <a:p>
          <a:pPr>
            <a:buFontTx/>
            <a:buNone/>
          </a:pPr>
          <a:r>
            <a:rPr lang="en-GB" sz="2000" noProof="0" dirty="0"/>
            <a:t>- </a:t>
          </a:r>
          <a:r>
            <a:rPr lang="en-US" sz="2000" dirty="0"/>
            <a:t>Diagnostic laparoscopy/laparotomy without resection</a:t>
          </a:r>
          <a:endParaRPr lang="en-GB" sz="2000" noProof="0" dirty="0"/>
        </a:p>
      </dgm:t>
    </dgm:pt>
    <dgm:pt modelId="{06E61C43-AE24-4BF2-9272-CFD3D2C1F676}" type="parTrans" cxnId="{9D90354D-34FC-4974-8F00-2EEDAF148B86}">
      <dgm:prSet/>
      <dgm:spPr/>
      <dgm:t>
        <a:bodyPr/>
        <a:lstStyle/>
        <a:p>
          <a:endParaRPr lang="en-GB" sz="2400" noProof="0" dirty="0"/>
        </a:p>
      </dgm:t>
    </dgm:pt>
    <dgm:pt modelId="{1B5714B0-7E24-4D26-B88F-A37D5C012659}" type="sibTrans" cxnId="{9D90354D-34FC-4974-8F00-2EEDAF148B86}">
      <dgm:prSet/>
      <dgm:spPr/>
      <dgm:t>
        <a:bodyPr/>
        <a:lstStyle/>
        <a:p>
          <a:endParaRPr lang="en-GB" sz="2400" noProof="0" dirty="0"/>
        </a:p>
      </dgm:t>
    </dgm:pt>
    <dgm:pt modelId="{479C696B-D31D-4D31-B273-083F1DF1459F}">
      <dgm:prSet phldrT="[Texto]" custT="1"/>
      <dgm:spPr/>
      <dgm:t>
        <a:bodyPr/>
        <a:lstStyle/>
        <a:p>
          <a:pPr>
            <a:buFontTx/>
            <a:buNone/>
          </a:pPr>
          <a:r>
            <a:rPr lang="en-US" sz="2000" dirty="0"/>
            <a:t>- Inguinal, incisional or femoral hernia, without colorectal resection</a:t>
          </a:r>
          <a:endParaRPr lang="en-GB" sz="2000" noProof="0" dirty="0"/>
        </a:p>
      </dgm:t>
    </dgm:pt>
    <dgm:pt modelId="{BF7F7964-FC2C-4B3C-879A-6B4D4CC0C578}" type="parTrans" cxnId="{3C420B86-6F11-4DFB-BAA4-A5C1240AC6D7}">
      <dgm:prSet/>
      <dgm:spPr/>
      <dgm:t>
        <a:bodyPr/>
        <a:lstStyle/>
        <a:p>
          <a:endParaRPr lang="en-GB" sz="2400" noProof="0" dirty="0"/>
        </a:p>
      </dgm:t>
    </dgm:pt>
    <dgm:pt modelId="{DDFB1E81-689D-4C1E-A3FC-805E609BCF5E}" type="sibTrans" cxnId="{3C420B86-6F11-4DFB-BAA4-A5C1240AC6D7}">
      <dgm:prSet/>
      <dgm:spPr/>
      <dgm:t>
        <a:bodyPr/>
        <a:lstStyle/>
        <a:p>
          <a:endParaRPr lang="en-GB" sz="2400" noProof="0" dirty="0"/>
        </a:p>
      </dgm:t>
    </dgm:pt>
    <dgm:pt modelId="{291AD8BC-6690-4C4D-B9EB-6470959A6188}">
      <dgm:prSet phldrT="[Texto]" custT="1"/>
      <dgm:spPr/>
      <dgm:t>
        <a:bodyPr/>
        <a:lstStyle/>
        <a:p>
          <a:pPr>
            <a:buFontTx/>
            <a:buNone/>
          </a:pPr>
          <a:r>
            <a:rPr lang="en-US" sz="2000" dirty="0"/>
            <a:t>- Appendicectomy</a:t>
          </a:r>
          <a:endParaRPr lang="en-GB" sz="2000" noProof="0" dirty="0"/>
        </a:p>
      </dgm:t>
    </dgm:pt>
    <dgm:pt modelId="{BAF5B4A2-4907-48FC-975A-FA786D026A93}" type="parTrans" cxnId="{6C4F44F0-CCDB-43C9-9FBE-DEFEF9B3722A}">
      <dgm:prSet/>
      <dgm:spPr/>
      <dgm:t>
        <a:bodyPr/>
        <a:lstStyle/>
        <a:p>
          <a:endParaRPr lang="en-GB" sz="2400" noProof="0" dirty="0"/>
        </a:p>
      </dgm:t>
    </dgm:pt>
    <dgm:pt modelId="{D8766D82-78C1-46DA-BBEB-98BEABEE896A}" type="sibTrans" cxnId="{6C4F44F0-CCDB-43C9-9FBE-DEFEF9B3722A}">
      <dgm:prSet/>
      <dgm:spPr/>
      <dgm:t>
        <a:bodyPr/>
        <a:lstStyle/>
        <a:p>
          <a:endParaRPr lang="en-GB" sz="2400" noProof="0" dirty="0"/>
        </a:p>
      </dgm:t>
    </dgm:pt>
    <dgm:pt modelId="{82F95121-11E8-4D44-AEDD-7973BB0390E0}">
      <dgm:prSet phldrT="[Texto]" custT="1"/>
      <dgm:spPr/>
      <dgm:t>
        <a:bodyPr/>
        <a:lstStyle/>
        <a:p>
          <a:pPr>
            <a:buFontTx/>
            <a:buNone/>
          </a:pPr>
          <a:r>
            <a:rPr lang="es-ES" sz="2000" dirty="0"/>
            <a:t>- </a:t>
          </a:r>
          <a:r>
            <a:rPr lang="es-ES" sz="2000" dirty="0" err="1"/>
            <a:t>Transanal</a:t>
          </a:r>
          <a:r>
            <a:rPr lang="es-ES" sz="2000" dirty="0"/>
            <a:t> </a:t>
          </a:r>
          <a:r>
            <a:rPr lang="es-ES" sz="2000" dirty="0" err="1"/>
            <a:t>surgery</a:t>
          </a:r>
          <a:endParaRPr lang="en-GB" sz="2000" noProof="0" dirty="0"/>
        </a:p>
      </dgm:t>
    </dgm:pt>
    <dgm:pt modelId="{E5E91E98-5940-4581-9E34-4D37C30F9788}" type="parTrans" cxnId="{105E2D8E-1DBF-4BFA-A498-9DA1A050D05D}">
      <dgm:prSet/>
      <dgm:spPr/>
      <dgm:t>
        <a:bodyPr/>
        <a:lstStyle/>
        <a:p>
          <a:endParaRPr lang="en-GB" sz="2400" noProof="0" dirty="0"/>
        </a:p>
      </dgm:t>
    </dgm:pt>
    <dgm:pt modelId="{6ADA34E6-8D85-40BF-A30A-543C26437451}" type="sibTrans" cxnId="{105E2D8E-1DBF-4BFA-A498-9DA1A050D05D}">
      <dgm:prSet/>
      <dgm:spPr/>
      <dgm:t>
        <a:bodyPr/>
        <a:lstStyle/>
        <a:p>
          <a:endParaRPr lang="en-GB" sz="2400" noProof="0" dirty="0"/>
        </a:p>
      </dgm:t>
    </dgm:pt>
    <dgm:pt modelId="{D5920402-49DA-4182-8354-7963E6F5C399}">
      <dgm:prSet phldrT="[Texto]" custT="1"/>
      <dgm:spPr/>
      <dgm:t>
        <a:bodyPr/>
        <a:lstStyle/>
        <a:p>
          <a:pPr>
            <a:buFontTx/>
            <a:buNone/>
          </a:pPr>
          <a:r>
            <a:rPr lang="es-ES" sz="2000" dirty="0"/>
            <a:t>- </a:t>
          </a:r>
          <a:r>
            <a:rPr lang="es-ES" sz="2000" dirty="0" err="1"/>
            <a:t>Primarily</a:t>
          </a:r>
          <a:r>
            <a:rPr lang="es-ES" sz="2000" dirty="0"/>
            <a:t> </a:t>
          </a:r>
          <a:r>
            <a:rPr lang="es-ES" sz="2000" dirty="0" err="1"/>
            <a:t>urological</a:t>
          </a:r>
          <a:r>
            <a:rPr lang="es-ES" sz="2000" dirty="0"/>
            <a:t>, </a:t>
          </a:r>
          <a:r>
            <a:rPr lang="es-ES" sz="2000" dirty="0" err="1"/>
            <a:t>gynaecological</a:t>
          </a:r>
          <a:r>
            <a:rPr lang="es-ES" sz="2000" dirty="0"/>
            <a:t> and vascular </a:t>
          </a:r>
          <a:r>
            <a:rPr lang="es-ES" sz="2000" dirty="0" err="1"/>
            <a:t>procedure</a:t>
          </a:r>
          <a:r>
            <a:rPr lang="es-ES" sz="2000" dirty="0"/>
            <a:t> </a:t>
          </a:r>
          <a:endParaRPr lang="en-GB" sz="2000" noProof="0" dirty="0"/>
        </a:p>
      </dgm:t>
    </dgm:pt>
    <dgm:pt modelId="{283DE3C2-1C98-41AA-8624-362105FC22C8}" type="parTrans" cxnId="{3E21E7CB-355D-4186-AEA9-5545BC091CC7}">
      <dgm:prSet/>
      <dgm:spPr/>
      <dgm:t>
        <a:bodyPr/>
        <a:lstStyle/>
        <a:p>
          <a:endParaRPr lang="en-GB" sz="2400" noProof="0" dirty="0"/>
        </a:p>
      </dgm:t>
    </dgm:pt>
    <dgm:pt modelId="{20F6B92F-3D1A-49A3-BC88-34BD1273AC9B}" type="sibTrans" cxnId="{3E21E7CB-355D-4186-AEA9-5545BC091CC7}">
      <dgm:prSet/>
      <dgm:spPr/>
      <dgm:t>
        <a:bodyPr/>
        <a:lstStyle/>
        <a:p>
          <a:endParaRPr lang="en-GB" sz="2400" noProof="0" dirty="0"/>
        </a:p>
      </dgm:t>
    </dgm:pt>
    <dgm:pt modelId="{44D001E9-193B-451F-87FD-6D0C9AFE96A6}">
      <dgm:prSet phldrT="[Texto]" custT="1"/>
      <dgm:spPr/>
      <dgm:t>
        <a:bodyPr/>
        <a:lstStyle/>
        <a:p>
          <a:pPr>
            <a:buFontTx/>
            <a:buNone/>
          </a:pPr>
          <a:r>
            <a:rPr lang="en-US" sz="2000" dirty="0"/>
            <a:t>- Surgery involving multi-visceral surgery </a:t>
          </a:r>
        </a:p>
        <a:p>
          <a:pPr marL="171450" indent="0">
            <a:buNone/>
          </a:pPr>
          <a:endParaRPr lang="en-GB" sz="2400" noProof="0" dirty="0"/>
        </a:p>
      </dgm:t>
    </dgm:pt>
    <dgm:pt modelId="{5E488F60-E152-44E7-A073-E8274C5DB69A}" type="parTrans" cxnId="{107A7B1F-1C3E-4A61-972E-B6DAD944BB8D}">
      <dgm:prSet/>
      <dgm:spPr/>
      <dgm:t>
        <a:bodyPr/>
        <a:lstStyle/>
        <a:p>
          <a:endParaRPr lang="es-ES"/>
        </a:p>
      </dgm:t>
    </dgm:pt>
    <dgm:pt modelId="{4F764C48-A723-4738-B034-029E08F3727E}" type="sibTrans" cxnId="{107A7B1F-1C3E-4A61-972E-B6DAD944BB8D}">
      <dgm:prSet/>
      <dgm:spPr/>
      <dgm:t>
        <a:bodyPr/>
        <a:lstStyle/>
        <a:p>
          <a:endParaRPr lang="es-ES"/>
        </a:p>
      </dgm:t>
    </dgm:pt>
    <dgm:pt modelId="{DA1A812D-2432-45B0-8FD0-E91A8C72382C}" type="pres">
      <dgm:prSet presAssocID="{151E2A4C-89D5-4BDF-92A4-64C896D0D55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D68DFB-4FD4-46D2-A1FD-D9A12DD8E413}" type="pres">
      <dgm:prSet presAssocID="{9584612C-654D-4F6B-8922-0D996B9AEC51}" presName="thickLine" presStyleLbl="alignNode1" presStyleIdx="0" presStyleCnt="1" custLinFactNeighborX="-594" custLinFactNeighborY="-1321"/>
      <dgm:spPr/>
    </dgm:pt>
    <dgm:pt modelId="{A5028268-06AE-47CA-9118-5C464572EA0E}" type="pres">
      <dgm:prSet presAssocID="{9584612C-654D-4F6B-8922-0D996B9AEC51}" presName="horz1" presStyleCnt="0"/>
      <dgm:spPr/>
    </dgm:pt>
    <dgm:pt modelId="{8D4DAF3A-4A82-4C34-8DCF-5E56D3F29B71}" type="pres">
      <dgm:prSet presAssocID="{9584612C-654D-4F6B-8922-0D996B9AEC51}" presName="tx1" presStyleLbl="revTx" presStyleIdx="0" presStyleCnt="8" custScaleX="109909"/>
      <dgm:spPr/>
      <dgm:t>
        <a:bodyPr/>
        <a:lstStyle/>
        <a:p>
          <a:endParaRPr lang="en-US"/>
        </a:p>
      </dgm:t>
    </dgm:pt>
    <dgm:pt modelId="{25139B76-FD8D-4C41-BDE1-2975969C9246}" type="pres">
      <dgm:prSet presAssocID="{9584612C-654D-4F6B-8922-0D996B9AEC51}" presName="vert1" presStyleCnt="0"/>
      <dgm:spPr/>
    </dgm:pt>
    <dgm:pt modelId="{2F58D413-4F74-448D-A6E2-A4A29BB54EFE}" type="pres">
      <dgm:prSet presAssocID="{B214A899-9A6A-4099-8BD0-C9B863FCC05D}" presName="vertSpace2a" presStyleCnt="0"/>
      <dgm:spPr/>
    </dgm:pt>
    <dgm:pt modelId="{60A6A6F9-E63C-4D9D-A661-6C4B50D6B709}" type="pres">
      <dgm:prSet presAssocID="{B214A899-9A6A-4099-8BD0-C9B863FCC05D}" presName="horz2" presStyleCnt="0"/>
      <dgm:spPr/>
    </dgm:pt>
    <dgm:pt modelId="{34D522F7-55DB-4C41-A187-42F6B751F627}" type="pres">
      <dgm:prSet presAssocID="{B214A899-9A6A-4099-8BD0-C9B863FCC05D}" presName="horzSpace2" presStyleCnt="0"/>
      <dgm:spPr/>
    </dgm:pt>
    <dgm:pt modelId="{51789F70-E786-4FE7-B9D1-1971E4B48050}" type="pres">
      <dgm:prSet presAssocID="{B214A899-9A6A-4099-8BD0-C9B863FCC05D}" presName="tx2" presStyleLbl="revTx" presStyleIdx="1" presStyleCnt="8"/>
      <dgm:spPr/>
      <dgm:t>
        <a:bodyPr/>
        <a:lstStyle/>
        <a:p>
          <a:endParaRPr lang="en-US"/>
        </a:p>
      </dgm:t>
    </dgm:pt>
    <dgm:pt modelId="{EF79B242-9ECE-41E7-9B54-DABAE07850AC}" type="pres">
      <dgm:prSet presAssocID="{B214A899-9A6A-4099-8BD0-C9B863FCC05D}" presName="vert2" presStyleCnt="0"/>
      <dgm:spPr/>
    </dgm:pt>
    <dgm:pt modelId="{9063D473-4B7B-4CBC-8894-72649EE75C7B}" type="pres">
      <dgm:prSet presAssocID="{B214A899-9A6A-4099-8BD0-C9B863FCC05D}" presName="thinLine2b" presStyleLbl="callout" presStyleIdx="0" presStyleCnt="7"/>
      <dgm:spPr/>
    </dgm:pt>
    <dgm:pt modelId="{C611DE02-DCB1-4E04-8CF1-B5CD4247BFDD}" type="pres">
      <dgm:prSet presAssocID="{B214A899-9A6A-4099-8BD0-C9B863FCC05D}" presName="vertSpace2b" presStyleCnt="0"/>
      <dgm:spPr/>
    </dgm:pt>
    <dgm:pt modelId="{BE144B32-885A-447D-9196-67037EA8F613}" type="pres">
      <dgm:prSet presAssocID="{291AD8BC-6690-4C4D-B9EB-6470959A6188}" presName="horz2" presStyleCnt="0"/>
      <dgm:spPr/>
    </dgm:pt>
    <dgm:pt modelId="{7326CC00-96D0-49EE-BF7E-4405ED4494FD}" type="pres">
      <dgm:prSet presAssocID="{291AD8BC-6690-4C4D-B9EB-6470959A6188}" presName="horzSpace2" presStyleCnt="0"/>
      <dgm:spPr/>
    </dgm:pt>
    <dgm:pt modelId="{D7DD7F3E-EFA7-4497-8FB3-5973F4193F9B}" type="pres">
      <dgm:prSet presAssocID="{291AD8BC-6690-4C4D-B9EB-6470959A6188}" presName="tx2" presStyleLbl="revTx" presStyleIdx="2" presStyleCnt="8"/>
      <dgm:spPr/>
      <dgm:t>
        <a:bodyPr/>
        <a:lstStyle/>
        <a:p>
          <a:endParaRPr lang="en-US"/>
        </a:p>
      </dgm:t>
    </dgm:pt>
    <dgm:pt modelId="{83F20D96-87D4-46B2-8163-02C76680DADD}" type="pres">
      <dgm:prSet presAssocID="{291AD8BC-6690-4C4D-B9EB-6470959A6188}" presName="vert2" presStyleCnt="0"/>
      <dgm:spPr/>
    </dgm:pt>
    <dgm:pt modelId="{F10511AA-0457-4066-9D67-18CC077D265E}" type="pres">
      <dgm:prSet presAssocID="{291AD8BC-6690-4C4D-B9EB-6470959A6188}" presName="thinLine2b" presStyleLbl="callout" presStyleIdx="1" presStyleCnt="7"/>
      <dgm:spPr/>
    </dgm:pt>
    <dgm:pt modelId="{FBDB6756-DCCA-4398-BF58-2375177E1DA3}" type="pres">
      <dgm:prSet presAssocID="{291AD8BC-6690-4C4D-B9EB-6470959A6188}" presName="vertSpace2b" presStyleCnt="0"/>
      <dgm:spPr/>
    </dgm:pt>
    <dgm:pt modelId="{E2D8AAE4-2D95-47B4-98F1-C88466CD3C26}" type="pres">
      <dgm:prSet presAssocID="{82F95121-11E8-4D44-AEDD-7973BB0390E0}" presName="horz2" presStyleCnt="0"/>
      <dgm:spPr/>
    </dgm:pt>
    <dgm:pt modelId="{618EBFF9-0BF3-4736-867F-7B546B02A007}" type="pres">
      <dgm:prSet presAssocID="{82F95121-11E8-4D44-AEDD-7973BB0390E0}" presName="horzSpace2" presStyleCnt="0"/>
      <dgm:spPr/>
    </dgm:pt>
    <dgm:pt modelId="{BA1C1AAB-0A80-4078-904B-E2BF31DD9185}" type="pres">
      <dgm:prSet presAssocID="{82F95121-11E8-4D44-AEDD-7973BB0390E0}" presName="tx2" presStyleLbl="revTx" presStyleIdx="3" presStyleCnt="8"/>
      <dgm:spPr/>
      <dgm:t>
        <a:bodyPr/>
        <a:lstStyle/>
        <a:p>
          <a:endParaRPr lang="en-US"/>
        </a:p>
      </dgm:t>
    </dgm:pt>
    <dgm:pt modelId="{B99EC0EA-7AD5-405A-B46F-B4F659333C35}" type="pres">
      <dgm:prSet presAssocID="{82F95121-11E8-4D44-AEDD-7973BB0390E0}" presName="vert2" presStyleCnt="0"/>
      <dgm:spPr/>
    </dgm:pt>
    <dgm:pt modelId="{DDEA8A22-8628-49A1-8A52-7A16087EC8D2}" type="pres">
      <dgm:prSet presAssocID="{82F95121-11E8-4D44-AEDD-7973BB0390E0}" presName="thinLine2b" presStyleLbl="callout" presStyleIdx="2" presStyleCnt="7"/>
      <dgm:spPr/>
    </dgm:pt>
    <dgm:pt modelId="{0F00AA68-14C1-4B86-8E7B-C2E685F8D7DC}" type="pres">
      <dgm:prSet presAssocID="{82F95121-11E8-4D44-AEDD-7973BB0390E0}" presName="vertSpace2b" presStyleCnt="0"/>
      <dgm:spPr/>
    </dgm:pt>
    <dgm:pt modelId="{53B29B9A-1B60-479A-B8AF-D152C1697F03}" type="pres">
      <dgm:prSet presAssocID="{D5920402-49DA-4182-8354-7963E6F5C399}" presName="horz2" presStyleCnt="0"/>
      <dgm:spPr/>
    </dgm:pt>
    <dgm:pt modelId="{D85A7035-A5D7-4714-A153-452063BBC102}" type="pres">
      <dgm:prSet presAssocID="{D5920402-49DA-4182-8354-7963E6F5C399}" presName="horzSpace2" presStyleCnt="0"/>
      <dgm:spPr/>
    </dgm:pt>
    <dgm:pt modelId="{20FC9920-E52E-4FE4-9D98-C9563AB2D6D1}" type="pres">
      <dgm:prSet presAssocID="{D5920402-49DA-4182-8354-7963E6F5C399}" presName="tx2" presStyleLbl="revTx" presStyleIdx="4" presStyleCnt="8"/>
      <dgm:spPr/>
      <dgm:t>
        <a:bodyPr/>
        <a:lstStyle/>
        <a:p>
          <a:endParaRPr lang="en-US"/>
        </a:p>
      </dgm:t>
    </dgm:pt>
    <dgm:pt modelId="{B5D7D865-A218-4630-BC2D-8698D2DBD100}" type="pres">
      <dgm:prSet presAssocID="{D5920402-49DA-4182-8354-7963E6F5C399}" presName="vert2" presStyleCnt="0"/>
      <dgm:spPr/>
    </dgm:pt>
    <dgm:pt modelId="{3ED18C3B-9CA3-48D9-8EFA-5C52FCBA87D6}" type="pres">
      <dgm:prSet presAssocID="{D5920402-49DA-4182-8354-7963E6F5C399}" presName="thinLine2b" presStyleLbl="callout" presStyleIdx="3" presStyleCnt="7"/>
      <dgm:spPr/>
    </dgm:pt>
    <dgm:pt modelId="{56A031BC-6264-4497-B0E0-7F533E4C2C93}" type="pres">
      <dgm:prSet presAssocID="{D5920402-49DA-4182-8354-7963E6F5C399}" presName="vertSpace2b" presStyleCnt="0"/>
      <dgm:spPr/>
    </dgm:pt>
    <dgm:pt modelId="{C6DB2D78-DE46-416E-80FA-052D8830DEA1}" type="pres">
      <dgm:prSet presAssocID="{7D9EC494-029F-4CBF-A01F-7A8E8FC47362}" presName="horz2" presStyleCnt="0"/>
      <dgm:spPr/>
    </dgm:pt>
    <dgm:pt modelId="{12944A31-D6D0-4BC2-BD77-D71C9EC8964E}" type="pres">
      <dgm:prSet presAssocID="{7D9EC494-029F-4CBF-A01F-7A8E8FC47362}" presName="horzSpace2" presStyleCnt="0"/>
      <dgm:spPr/>
    </dgm:pt>
    <dgm:pt modelId="{EE88B62D-8794-4796-AE0A-51400F92EE92}" type="pres">
      <dgm:prSet presAssocID="{7D9EC494-029F-4CBF-A01F-7A8E8FC47362}" presName="tx2" presStyleLbl="revTx" presStyleIdx="5" presStyleCnt="8"/>
      <dgm:spPr/>
      <dgm:t>
        <a:bodyPr/>
        <a:lstStyle/>
        <a:p>
          <a:endParaRPr lang="en-US"/>
        </a:p>
      </dgm:t>
    </dgm:pt>
    <dgm:pt modelId="{8FC2FC73-C6A7-4013-9348-50B29533799F}" type="pres">
      <dgm:prSet presAssocID="{7D9EC494-029F-4CBF-A01F-7A8E8FC47362}" presName="vert2" presStyleCnt="0"/>
      <dgm:spPr/>
    </dgm:pt>
    <dgm:pt modelId="{DBD3E2A1-DE52-4AAF-A43F-0BDEDCC23AB7}" type="pres">
      <dgm:prSet presAssocID="{7D9EC494-029F-4CBF-A01F-7A8E8FC47362}" presName="thinLine2b" presStyleLbl="callout" presStyleIdx="4" presStyleCnt="7"/>
      <dgm:spPr/>
    </dgm:pt>
    <dgm:pt modelId="{7151D4B9-4304-4B85-95F2-1586EC19D087}" type="pres">
      <dgm:prSet presAssocID="{7D9EC494-029F-4CBF-A01F-7A8E8FC47362}" presName="vertSpace2b" presStyleCnt="0"/>
      <dgm:spPr/>
    </dgm:pt>
    <dgm:pt modelId="{29D16782-408E-4FC1-9596-E986B1D75051}" type="pres">
      <dgm:prSet presAssocID="{479C696B-D31D-4D31-B273-083F1DF1459F}" presName="horz2" presStyleCnt="0"/>
      <dgm:spPr/>
    </dgm:pt>
    <dgm:pt modelId="{EEAF1A29-B3C1-4990-BEBF-1020B39FCC4C}" type="pres">
      <dgm:prSet presAssocID="{479C696B-D31D-4D31-B273-083F1DF1459F}" presName="horzSpace2" presStyleCnt="0"/>
      <dgm:spPr/>
    </dgm:pt>
    <dgm:pt modelId="{D390F2D5-BC7B-4C87-B17C-5E9BA2DB10EC}" type="pres">
      <dgm:prSet presAssocID="{479C696B-D31D-4D31-B273-083F1DF1459F}" presName="tx2" presStyleLbl="revTx" presStyleIdx="6" presStyleCnt="8"/>
      <dgm:spPr/>
      <dgm:t>
        <a:bodyPr/>
        <a:lstStyle/>
        <a:p>
          <a:endParaRPr lang="en-US"/>
        </a:p>
      </dgm:t>
    </dgm:pt>
    <dgm:pt modelId="{A02565E2-A9A8-4808-823C-1CB07DE1879F}" type="pres">
      <dgm:prSet presAssocID="{479C696B-D31D-4D31-B273-083F1DF1459F}" presName="vert2" presStyleCnt="0"/>
      <dgm:spPr/>
    </dgm:pt>
    <dgm:pt modelId="{5D059D94-CA0E-4EF6-89BB-6B2A158FCD17}" type="pres">
      <dgm:prSet presAssocID="{479C696B-D31D-4D31-B273-083F1DF1459F}" presName="thinLine2b" presStyleLbl="callout" presStyleIdx="5" presStyleCnt="7"/>
      <dgm:spPr/>
    </dgm:pt>
    <dgm:pt modelId="{B0DF4152-33A9-4E05-B47B-AB68DD3B8E5D}" type="pres">
      <dgm:prSet presAssocID="{479C696B-D31D-4D31-B273-083F1DF1459F}" presName="vertSpace2b" presStyleCnt="0"/>
      <dgm:spPr/>
    </dgm:pt>
    <dgm:pt modelId="{2C06BA99-EA9F-4032-8E40-A657482E1605}" type="pres">
      <dgm:prSet presAssocID="{44D001E9-193B-451F-87FD-6D0C9AFE96A6}" presName="horz2" presStyleCnt="0"/>
      <dgm:spPr/>
    </dgm:pt>
    <dgm:pt modelId="{9E8B43FB-3E91-425F-A608-D3D57C38A67A}" type="pres">
      <dgm:prSet presAssocID="{44D001E9-193B-451F-87FD-6D0C9AFE96A6}" presName="horzSpace2" presStyleCnt="0"/>
      <dgm:spPr/>
    </dgm:pt>
    <dgm:pt modelId="{2A5071E6-3BD6-4EF3-A8AC-7D1D58978731}" type="pres">
      <dgm:prSet presAssocID="{44D001E9-193B-451F-87FD-6D0C9AFE96A6}" presName="tx2" presStyleLbl="revTx" presStyleIdx="7" presStyleCnt="8"/>
      <dgm:spPr/>
      <dgm:t>
        <a:bodyPr/>
        <a:lstStyle/>
        <a:p>
          <a:endParaRPr lang="en-US"/>
        </a:p>
      </dgm:t>
    </dgm:pt>
    <dgm:pt modelId="{1520723B-0D2A-416E-AD20-E259B480A32C}" type="pres">
      <dgm:prSet presAssocID="{44D001E9-193B-451F-87FD-6D0C9AFE96A6}" presName="vert2" presStyleCnt="0"/>
      <dgm:spPr/>
    </dgm:pt>
    <dgm:pt modelId="{5C0829F8-4F12-40A8-9EEC-AEC09901DC0A}" type="pres">
      <dgm:prSet presAssocID="{44D001E9-193B-451F-87FD-6D0C9AFE96A6}" presName="thinLine2b" presStyleLbl="callout" presStyleIdx="6" presStyleCnt="7"/>
      <dgm:spPr/>
    </dgm:pt>
    <dgm:pt modelId="{FCDC2815-EC4D-4917-8896-BDE023E120D5}" type="pres">
      <dgm:prSet presAssocID="{44D001E9-193B-451F-87FD-6D0C9AFE96A6}" presName="vertSpace2b" presStyleCnt="0"/>
      <dgm:spPr/>
    </dgm:pt>
  </dgm:ptLst>
  <dgm:cxnLst>
    <dgm:cxn modelId="{9BFA25B3-2673-4D5D-A51B-CBC47B588F3A}" srcId="{151E2A4C-89D5-4BDF-92A4-64C896D0D55B}" destId="{9584612C-654D-4F6B-8922-0D996B9AEC51}" srcOrd="0" destOrd="0" parTransId="{6B54DA2A-3213-458F-BC99-9E4F4DA21C70}" sibTransId="{73CA48F5-371D-4958-B7B8-0F5B71A6C902}"/>
    <dgm:cxn modelId="{6C4F44F0-CCDB-43C9-9FBE-DEFEF9B3722A}" srcId="{9584612C-654D-4F6B-8922-0D996B9AEC51}" destId="{291AD8BC-6690-4C4D-B9EB-6470959A6188}" srcOrd="1" destOrd="0" parTransId="{BAF5B4A2-4907-48FC-975A-FA786D026A93}" sibTransId="{D8766D82-78C1-46DA-BBEB-98BEABEE896A}"/>
    <dgm:cxn modelId="{7668227D-C1F7-4FD4-B141-CFE9D9C2ACDB}" type="presOf" srcId="{151E2A4C-89D5-4BDF-92A4-64C896D0D55B}" destId="{DA1A812D-2432-45B0-8FD0-E91A8C72382C}" srcOrd="0" destOrd="0" presId="urn:microsoft.com/office/officeart/2008/layout/LinedList"/>
    <dgm:cxn modelId="{107A7B1F-1C3E-4A61-972E-B6DAD944BB8D}" srcId="{9584612C-654D-4F6B-8922-0D996B9AEC51}" destId="{44D001E9-193B-451F-87FD-6D0C9AFE96A6}" srcOrd="6" destOrd="0" parTransId="{5E488F60-E152-44E7-A073-E8274C5DB69A}" sibTransId="{4F764C48-A723-4738-B034-029E08F3727E}"/>
    <dgm:cxn modelId="{6E716563-3625-4B6E-B724-7D98CE82B473}" type="presOf" srcId="{82F95121-11E8-4D44-AEDD-7973BB0390E0}" destId="{BA1C1AAB-0A80-4078-904B-E2BF31DD9185}" srcOrd="0" destOrd="0" presId="urn:microsoft.com/office/officeart/2008/layout/LinedList"/>
    <dgm:cxn modelId="{97287252-1B63-4B41-845D-020F4FB72238}" type="presOf" srcId="{479C696B-D31D-4D31-B273-083F1DF1459F}" destId="{D390F2D5-BC7B-4C87-B17C-5E9BA2DB10EC}" srcOrd="0" destOrd="0" presId="urn:microsoft.com/office/officeart/2008/layout/LinedList"/>
    <dgm:cxn modelId="{105E2D8E-1DBF-4BFA-A498-9DA1A050D05D}" srcId="{9584612C-654D-4F6B-8922-0D996B9AEC51}" destId="{82F95121-11E8-4D44-AEDD-7973BB0390E0}" srcOrd="2" destOrd="0" parTransId="{E5E91E98-5940-4581-9E34-4D37C30F9788}" sibTransId="{6ADA34E6-8D85-40BF-A30A-543C26437451}"/>
    <dgm:cxn modelId="{3C420B86-6F11-4DFB-BAA4-A5C1240AC6D7}" srcId="{9584612C-654D-4F6B-8922-0D996B9AEC51}" destId="{479C696B-D31D-4D31-B273-083F1DF1459F}" srcOrd="5" destOrd="0" parTransId="{BF7F7964-FC2C-4B3C-879A-6B4D4CC0C578}" sibTransId="{DDFB1E81-689D-4C1E-A3FC-805E609BCF5E}"/>
    <dgm:cxn modelId="{453845C9-29FB-48A1-ABD6-56EE05A146C0}" type="presOf" srcId="{291AD8BC-6690-4C4D-B9EB-6470959A6188}" destId="{D7DD7F3E-EFA7-4497-8FB3-5973F4193F9B}" srcOrd="0" destOrd="0" presId="urn:microsoft.com/office/officeart/2008/layout/LinedList"/>
    <dgm:cxn modelId="{5AC328F9-F17D-4E2C-8B27-293F38782242}" srcId="{9584612C-654D-4F6B-8922-0D996B9AEC51}" destId="{B214A899-9A6A-4099-8BD0-C9B863FCC05D}" srcOrd="0" destOrd="0" parTransId="{B4D24294-C35B-4DB3-BBB8-ECC5FFE1028E}" sibTransId="{465BEAB0-2385-41FA-8E34-33EB0A00994B}"/>
    <dgm:cxn modelId="{9D90354D-34FC-4974-8F00-2EEDAF148B86}" srcId="{9584612C-654D-4F6B-8922-0D996B9AEC51}" destId="{7D9EC494-029F-4CBF-A01F-7A8E8FC47362}" srcOrd="4" destOrd="0" parTransId="{06E61C43-AE24-4BF2-9272-CFD3D2C1F676}" sibTransId="{1B5714B0-7E24-4D26-B88F-A37D5C012659}"/>
    <dgm:cxn modelId="{93D2C485-BCA4-49EC-88CC-466E0B21992E}" type="presOf" srcId="{44D001E9-193B-451F-87FD-6D0C9AFE96A6}" destId="{2A5071E6-3BD6-4EF3-A8AC-7D1D58978731}" srcOrd="0" destOrd="0" presId="urn:microsoft.com/office/officeart/2008/layout/LinedList"/>
    <dgm:cxn modelId="{00EB531D-7FB2-4EDC-8FB9-5424469F4324}" type="presOf" srcId="{D5920402-49DA-4182-8354-7963E6F5C399}" destId="{20FC9920-E52E-4FE4-9D98-C9563AB2D6D1}" srcOrd="0" destOrd="0" presId="urn:microsoft.com/office/officeart/2008/layout/LinedList"/>
    <dgm:cxn modelId="{AAA18718-116D-40F3-AA47-C823D374C9BF}" type="presOf" srcId="{7D9EC494-029F-4CBF-A01F-7A8E8FC47362}" destId="{EE88B62D-8794-4796-AE0A-51400F92EE92}" srcOrd="0" destOrd="0" presId="urn:microsoft.com/office/officeart/2008/layout/LinedList"/>
    <dgm:cxn modelId="{3E21E7CB-355D-4186-AEA9-5545BC091CC7}" srcId="{9584612C-654D-4F6B-8922-0D996B9AEC51}" destId="{D5920402-49DA-4182-8354-7963E6F5C399}" srcOrd="3" destOrd="0" parTransId="{283DE3C2-1C98-41AA-8624-362105FC22C8}" sibTransId="{20F6B92F-3D1A-49A3-BC88-34BD1273AC9B}"/>
    <dgm:cxn modelId="{982F8A97-85B5-47BE-9E03-54741D7141D9}" type="presOf" srcId="{9584612C-654D-4F6B-8922-0D996B9AEC51}" destId="{8D4DAF3A-4A82-4C34-8DCF-5E56D3F29B71}" srcOrd="0" destOrd="0" presId="urn:microsoft.com/office/officeart/2008/layout/LinedList"/>
    <dgm:cxn modelId="{4FCDB435-4B5C-45F8-ABF8-6487961941FD}" type="presOf" srcId="{B214A899-9A6A-4099-8BD0-C9B863FCC05D}" destId="{51789F70-E786-4FE7-B9D1-1971E4B48050}" srcOrd="0" destOrd="0" presId="urn:microsoft.com/office/officeart/2008/layout/LinedList"/>
    <dgm:cxn modelId="{05306E40-207C-4BB9-85D7-8C47C9348EB8}" type="presParOf" srcId="{DA1A812D-2432-45B0-8FD0-E91A8C72382C}" destId="{3BD68DFB-4FD4-46D2-A1FD-D9A12DD8E413}" srcOrd="0" destOrd="0" presId="urn:microsoft.com/office/officeart/2008/layout/LinedList"/>
    <dgm:cxn modelId="{1693B82C-2BCC-4BC8-8B35-136F4BC22E50}" type="presParOf" srcId="{DA1A812D-2432-45B0-8FD0-E91A8C72382C}" destId="{A5028268-06AE-47CA-9118-5C464572EA0E}" srcOrd="1" destOrd="0" presId="urn:microsoft.com/office/officeart/2008/layout/LinedList"/>
    <dgm:cxn modelId="{40EE07F8-F012-49AA-88F7-D0008F41B5EC}" type="presParOf" srcId="{A5028268-06AE-47CA-9118-5C464572EA0E}" destId="{8D4DAF3A-4A82-4C34-8DCF-5E56D3F29B71}" srcOrd="0" destOrd="0" presId="urn:microsoft.com/office/officeart/2008/layout/LinedList"/>
    <dgm:cxn modelId="{32AC9C26-F50F-4A4D-BE1E-176AAE1D2AC3}" type="presParOf" srcId="{A5028268-06AE-47CA-9118-5C464572EA0E}" destId="{25139B76-FD8D-4C41-BDE1-2975969C9246}" srcOrd="1" destOrd="0" presId="urn:microsoft.com/office/officeart/2008/layout/LinedList"/>
    <dgm:cxn modelId="{5016BBD9-180D-49F6-802C-CC521A4B0E50}" type="presParOf" srcId="{25139B76-FD8D-4C41-BDE1-2975969C9246}" destId="{2F58D413-4F74-448D-A6E2-A4A29BB54EFE}" srcOrd="0" destOrd="0" presId="urn:microsoft.com/office/officeart/2008/layout/LinedList"/>
    <dgm:cxn modelId="{9913FD52-4791-4301-BD89-B40730CCB7D6}" type="presParOf" srcId="{25139B76-FD8D-4C41-BDE1-2975969C9246}" destId="{60A6A6F9-E63C-4D9D-A661-6C4B50D6B709}" srcOrd="1" destOrd="0" presId="urn:microsoft.com/office/officeart/2008/layout/LinedList"/>
    <dgm:cxn modelId="{1922420D-58EF-493C-AAF4-4DB81355E8AE}" type="presParOf" srcId="{60A6A6F9-E63C-4D9D-A661-6C4B50D6B709}" destId="{34D522F7-55DB-4C41-A187-42F6B751F627}" srcOrd="0" destOrd="0" presId="urn:microsoft.com/office/officeart/2008/layout/LinedList"/>
    <dgm:cxn modelId="{3E4FDE52-F259-4F51-9CBE-42C645F23B2C}" type="presParOf" srcId="{60A6A6F9-E63C-4D9D-A661-6C4B50D6B709}" destId="{51789F70-E786-4FE7-B9D1-1971E4B48050}" srcOrd="1" destOrd="0" presId="urn:microsoft.com/office/officeart/2008/layout/LinedList"/>
    <dgm:cxn modelId="{354BC247-43C0-4D5D-B5CC-7FBE23562224}" type="presParOf" srcId="{60A6A6F9-E63C-4D9D-A661-6C4B50D6B709}" destId="{EF79B242-9ECE-41E7-9B54-DABAE07850AC}" srcOrd="2" destOrd="0" presId="urn:microsoft.com/office/officeart/2008/layout/LinedList"/>
    <dgm:cxn modelId="{334A35F6-4453-427E-9C64-9B235493B8FF}" type="presParOf" srcId="{25139B76-FD8D-4C41-BDE1-2975969C9246}" destId="{9063D473-4B7B-4CBC-8894-72649EE75C7B}" srcOrd="2" destOrd="0" presId="urn:microsoft.com/office/officeart/2008/layout/LinedList"/>
    <dgm:cxn modelId="{409FE6FF-E039-42BF-8B43-5A64CF2847A3}" type="presParOf" srcId="{25139B76-FD8D-4C41-BDE1-2975969C9246}" destId="{C611DE02-DCB1-4E04-8CF1-B5CD4247BFDD}" srcOrd="3" destOrd="0" presId="urn:microsoft.com/office/officeart/2008/layout/LinedList"/>
    <dgm:cxn modelId="{6A8EF0A0-39D4-4C78-96B7-125B5724CBB5}" type="presParOf" srcId="{25139B76-FD8D-4C41-BDE1-2975969C9246}" destId="{BE144B32-885A-447D-9196-67037EA8F613}" srcOrd="4" destOrd="0" presId="urn:microsoft.com/office/officeart/2008/layout/LinedList"/>
    <dgm:cxn modelId="{AD1ECDB2-BDFA-4C4A-B6B0-774571DFC7B9}" type="presParOf" srcId="{BE144B32-885A-447D-9196-67037EA8F613}" destId="{7326CC00-96D0-49EE-BF7E-4405ED4494FD}" srcOrd="0" destOrd="0" presId="urn:microsoft.com/office/officeart/2008/layout/LinedList"/>
    <dgm:cxn modelId="{3CE76FCB-5DDA-4B57-B111-F72D4DF94312}" type="presParOf" srcId="{BE144B32-885A-447D-9196-67037EA8F613}" destId="{D7DD7F3E-EFA7-4497-8FB3-5973F4193F9B}" srcOrd="1" destOrd="0" presId="urn:microsoft.com/office/officeart/2008/layout/LinedList"/>
    <dgm:cxn modelId="{75A6E19E-924C-474A-B66D-ABD7BD42E0CC}" type="presParOf" srcId="{BE144B32-885A-447D-9196-67037EA8F613}" destId="{83F20D96-87D4-46B2-8163-02C76680DADD}" srcOrd="2" destOrd="0" presId="urn:microsoft.com/office/officeart/2008/layout/LinedList"/>
    <dgm:cxn modelId="{A209C3F4-7ABE-43C5-B9F8-EE7B1A25B245}" type="presParOf" srcId="{25139B76-FD8D-4C41-BDE1-2975969C9246}" destId="{F10511AA-0457-4066-9D67-18CC077D265E}" srcOrd="5" destOrd="0" presId="urn:microsoft.com/office/officeart/2008/layout/LinedList"/>
    <dgm:cxn modelId="{7AC8F79E-E751-44C8-B1FF-66AF65F77156}" type="presParOf" srcId="{25139B76-FD8D-4C41-BDE1-2975969C9246}" destId="{FBDB6756-DCCA-4398-BF58-2375177E1DA3}" srcOrd="6" destOrd="0" presId="urn:microsoft.com/office/officeart/2008/layout/LinedList"/>
    <dgm:cxn modelId="{8CBBB773-A4A5-48DC-852C-B69D56B41201}" type="presParOf" srcId="{25139B76-FD8D-4C41-BDE1-2975969C9246}" destId="{E2D8AAE4-2D95-47B4-98F1-C88466CD3C26}" srcOrd="7" destOrd="0" presId="urn:microsoft.com/office/officeart/2008/layout/LinedList"/>
    <dgm:cxn modelId="{58EE491D-BC61-4B2E-B81D-B60EEBF182AE}" type="presParOf" srcId="{E2D8AAE4-2D95-47B4-98F1-C88466CD3C26}" destId="{618EBFF9-0BF3-4736-867F-7B546B02A007}" srcOrd="0" destOrd="0" presId="urn:microsoft.com/office/officeart/2008/layout/LinedList"/>
    <dgm:cxn modelId="{A78F9CFA-E726-41F4-9420-A73381B0C533}" type="presParOf" srcId="{E2D8AAE4-2D95-47B4-98F1-C88466CD3C26}" destId="{BA1C1AAB-0A80-4078-904B-E2BF31DD9185}" srcOrd="1" destOrd="0" presId="urn:microsoft.com/office/officeart/2008/layout/LinedList"/>
    <dgm:cxn modelId="{6933DD86-A66C-48C7-A986-28EB49234809}" type="presParOf" srcId="{E2D8AAE4-2D95-47B4-98F1-C88466CD3C26}" destId="{B99EC0EA-7AD5-405A-B46F-B4F659333C35}" srcOrd="2" destOrd="0" presId="urn:microsoft.com/office/officeart/2008/layout/LinedList"/>
    <dgm:cxn modelId="{21F2F1EA-BA39-4F2A-AA72-027E3051D822}" type="presParOf" srcId="{25139B76-FD8D-4C41-BDE1-2975969C9246}" destId="{DDEA8A22-8628-49A1-8A52-7A16087EC8D2}" srcOrd="8" destOrd="0" presId="urn:microsoft.com/office/officeart/2008/layout/LinedList"/>
    <dgm:cxn modelId="{553DAE20-FDD9-4D9C-B226-9F0215025373}" type="presParOf" srcId="{25139B76-FD8D-4C41-BDE1-2975969C9246}" destId="{0F00AA68-14C1-4B86-8E7B-C2E685F8D7DC}" srcOrd="9" destOrd="0" presId="urn:microsoft.com/office/officeart/2008/layout/LinedList"/>
    <dgm:cxn modelId="{0E8C479F-76D0-4BD8-8DFF-EF29B8998AA2}" type="presParOf" srcId="{25139B76-FD8D-4C41-BDE1-2975969C9246}" destId="{53B29B9A-1B60-479A-B8AF-D152C1697F03}" srcOrd="10" destOrd="0" presId="urn:microsoft.com/office/officeart/2008/layout/LinedList"/>
    <dgm:cxn modelId="{666086FA-D6E4-4052-AA67-542CBF13463C}" type="presParOf" srcId="{53B29B9A-1B60-479A-B8AF-D152C1697F03}" destId="{D85A7035-A5D7-4714-A153-452063BBC102}" srcOrd="0" destOrd="0" presId="urn:microsoft.com/office/officeart/2008/layout/LinedList"/>
    <dgm:cxn modelId="{67ACC8F3-E78C-4C61-90FA-8AC4BAF073D5}" type="presParOf" srcId="{53B29B9A-1B60-479A-B8AF-D152C1697F03}" destId="{20FC9920-E52E-4FE4-9D98-C9563AB2D6D1}" srcOrd="1" destOrd="0" presId="urn:microsoft.com/office/officeart/2008/layout/LinedList"/>
    <dgm:cxn modelId="{E0A90224-CA03-4F28-9238-BA13651F0577}" type="presParOf" srcId="{53B29B9A-1B60-479A-B8AF-D152C1697F03}" destId="{B5D7D865-A218-4630-BC2D-8698D2DBD100}" srcOrd="2" destOrd="0" presId="urn:microsoft.com/office/officeart/2008/layout/LinedList"/>
    <dgm:cxn modelId="{4900BEAB-5E6C-4017-AD4F-3278E26FD2BB}" type="presParOf" srcId="{25139B76-FD8D-4C41-BDE1-2975969C9246}" destId="{3ED18C3B-9CA3-48D9-8EFA-5C52FCBA87D6}" srcOrd="11" destOrd="0" presId="urn:microsoft.com/office/officeart/2008/layout/LinedList"/>
    <dgm:cxn modelId="{988A5A40-1C98-4AC3-9CAA-0498052B4572}" type="presParOf" srcId="{25139B76-FD8D-4C41-BDE1-2975969C9246}" destId="{56A031BC-6264-4497-B0E0-7F533E4C2C93}" srcOrd="12" destOrd="0" presId="urn:microsoft.com/office/officeart/2008/layout/LinedList"/>
    <dgm:cxn modelId="{24D5792F-735E-4D8F-82F2-DF08C5D07F14}" type="presParOf" srcId="{25139B76-FD8D-4C41-BDE1-2975969C9246}" destId="{C6DB2D78-DE46-416E-80FA-052D8830DEA1}" srcOrd="13" destOrd="0" presId="urn:microsoft.com/office/officeart/2008/layout/LinedList"/>
    <dgm:cxn modelId="{B0D1A670-1373-4CD8-805F-61748094F60F}" type="presParOf" srcId="{C6DB2D78-DE46-416E-80FA-052D8830DEA1}" destId="{12944A31-D6D0-4BC2-BD77-D71C9EC8964E}" srcOrd="0" destOrd="0" presId="urn:microsoft.com/office/officeart/2008/layout/LinedList"/>
    <dgm:cxn modelId="{5AD71855-2904-409C-95BC-89625D5F226A}" type="presParOf" srcId="{C6DB2D78-DE46-416E-80FA-052D8830DEA1}" destId="{EE88B62D-8794-4796-AE0A-51400F92EE92}" srcOrd="1" destOrd="0" presId="urn:microsoft.com/office/officeart/2008/layout/LinedList"/>
    <dgm:cxn modelId="{028EBEBC-9053-48C6-B809-BBBED5D61734}" type="presParOf" srcId="{C6DB2D78-DE46-416E-80FA-052D8830DEA1}" destId="{8FC2FC73-C6A7-4013-9348-50B29533799F}" srcOrd="2" destOrd="0" presId="urn:microsoft.com/office/officeart/2008/layout/LinedList"/>
    <dgm:cxn modelId="{5E6C717F-963A-44F0-9E4D-C72EFE949443}" type="presParOf" srcId="{25139B76-FD8D-4C41-BDE1-2975969C9246}" destId="{DBD3E2A1-DE52-4AAF-A43F-0BDEDCC23AB7}" srcOrd="14" destOrd="0" presId="urn:microsoft.com/office/officeart/2008/layout/LinedList"/>
    <dgm:cxn modelId="{3FB1D540-ABF2-49C4-9857-6229C9144BAD}" type="presParOf" srcId="{25139B76-FD8D-4C41-BDE1-2975969C9246}" destId="{7151D4B9-4304-4B85-95F2-1586EC19D087}" srcOrd="15" destOrd="0" presId="urn:microsoft.com/office/officeart/2008/layout/LinedList"/>
    <dgm:cxn modelId="{0A1EBA01-071E-4806-A4F0-02D80500F47C}" type="presParOf" srcId="{25139B76-FD8D-4C41-BDE1-2975969C9246}" destId="{29D16782-408E-4FC1-9596-E986B1D75051}" srcOrd="16" destOrd="0" presId="urn:microsoft.com/office/officeart/2008/layout/LinedList"/>
    <dgm:cxn modelId="{CCFD9170-DE4A-4D62-840B-7C0A63C01906}" type="presParOf" srcId="{29D16782-408E-4FC1-9596-E986B1D75051}" destId="{EEAF1A29-B3C1-4990-BEBF-1020B39FCC4C}" srcOrd="0" destOrd="0" presId="urn:microsoft.com/office/officeart/2008/layout/LinedList"/>
    <dgm:cxn modelId="{31DB4A7A-B849-4BA8-952A-1F44E3B16656}" type="presParOf" srcId="{29D16782-408E-4FC1-9596-E986B1D75051}" destId="{D390F2D5-BC7B-4C87-B17C-5E9BA2DB10EC}" srcOrd="1" destOrd="0" presId="urn:microsoft.com/office/officeart/2008/layout/LinedList"/>
    <dgm:cxn modelId="{31D18A64-A191-4C1D-ABF3-7AB6BE6AEE19}" type="presParOf" srcId="{29D16782-408E-4FC1-9596-E986B1D75051}" destId="{A02565E2-A9A8-4808-823C-1CB07DE1879F}" srcOrd="2" destOrd="0" presId="urn:microsoft.com/office/officeart/2008/layout/LinedList"/>
    <dgm:cxn modelId="{A90E680F-9F23-4C80-8F6E-87200277D190}" type="presParOf" srcId="{25139B76-FD8D-4C41-BDE1-2975969C9246}" destId="{5D059D94-CA0E-4EF6-89BB-6B2A158FCD17}" srcOrd="17" destOrd="0" presId="urn:microsoft.com/office/officeart/2008/layout/LinedList"/>
    <dgm:cxn modelId="{87BE9C4D-9564-43BD-AE9F-C7C0A065E68C}" type="presParOf" srcId="{25139B76-FD8D-4C41-BDE1-2975969C9246}" destId="{B0DF4152-33A9-4E05-B47B-AB68DD3B8E5D}" srcOrd="18" destOrd="0" presId="urn:microsoft.com/office/officeart/2008/layout/LinedList"/>
    <dgm:cxn modelId="{E3625AC5-760D-4C1E-9E20-C001B104A04B}" type="presParOf" srcId="{25139B76-FD8D-4C41-BDE1-2975969C9246}" destId="{2C06BA99-EA9F-4032-8E40-A657482E1605}" srcOrd="19" destOrd="0" presId="urn:microsoft.com/office/officeart/2008/layout/LinedList"/>
    <dgm:cxn modelId="{2387707F-B004-4759-9216-434618F9C9B1}" type="presParOf" srcId="{2C06BA99-EA9F-4032-8E40-A657482E1605}" destId="{9E8B43FB-3E91-425F-A608-D3D57C38A67A}" srcOrd="0" destOrd="0" presId="urn:microsoft.com/office/officeart/2008/layout/LinedList"/>
    <dgm:cxn modelId="{2CCCFACB-6488-4449-9B99-C6E12C63AE10}" type="presParOf" srcId="{2C06BA99-EA9F-4032-8E40-A657482E1605}" destId="{2A5071E6-3BD6-4EF3-A8AC-7D1D58978731}" srcOrd="1" destOrd="0" presId="urn:microsoft.com/office/officeart/2008/layout/LinedList"/>
    <dgm:cxn modelId="{6957BC73-4987-4627-A68E-268D3930FFE4}" type="presParOf" srcId="{2C06BA99-EA9F-4032-8E40-A657482E1605}" destId="{1520723B-0D2A-416E-AD20-E259B480A32C}" srcOrd="2" destOrd="0" presId="urn:microsoft.com/office/officeart/2008/layout/LinedList"/>
    <dgm:cxn modelId="{8DB8FCF2-6BE9-495D-B48E-4A68C0263B1D}" type="presParOf" srcId="{25139B76-FD8D-4C41-BDE1-2975969C9246}" destId="{5C0829F8-4F12-40A8-9EEC-AEC09901DC0A}" srcOrd="20" destOrd="0" presId="urn:microsoft.com/office/officeart/2008/layout/LinedList"/>
    <dgm:cxn modelId="{FCE7BF34-B73F-48CF-A2FF-45C536A23ED2}" type="presParOf" srcId="{25139B76-FD8D-4C41-BDE1-2975969C9246}" destId="{FCDC2815-EC4D-4917-8896-BDE023E120D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91F620-5AB3-4775-9C1B-6117A81D3343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90C4408E-935C-404C-9C02-D6FFDCC7CB4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934367" y="944"/>
          <a:ext cx="2830954" cy="1698572"/>
        </a:xfrm>
        <a:gradFill flip="none" rotWithShape="0">
          <a:gsLst>
            <a:gs pos="0">
              <a:srgbClr val="2E508E">
                <a:shade val="30000"/>
                <a:satMod val="115000"/>
              </a:srgbClr>
            </a:gs>
            <a:gs pos="50000">
              <a:srgbClr val="2E508E">
                <a:shade val="67500"/>
                <a:satMod val="115000"/>
              </a:srgbClr>
            </a:gs>
            <a:gs pos="100000">
              <a:srgbClr val="2E508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GB" sz="24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Oral tolerance </a:t>
          </a:r>
          <a:r>
            <a:rPr lang="en-GB" sz="2400" i="1" u="sng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(solids/soft food) </a:t>
          </a:r>
          <a:r>
            <a:rPr lang="en-GB" sz="24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with no vomiting</a:t>
          </a:r>
        </a:p>
      </dgm:t>
    </dgm:pt>
    <dgm:pt modelId="{F3F1B1E7-7E4F-4942-82EC-5F727A5E88F2}" type="parTrans" cxnId="{D9D69F9A-0A03-4A87-9BCF-059457A6D555}">
      <dgm:prSet/>
      <dgm:spPr/>
      <dgm:t>
        <a:bodyPr/>
        <a:lstStyle/>
        <a:p>
          <a:endParaRPr lang="en-GB" sz="2600" noProof="0" dirty="0"/>
        </a:p>
      </dgm:t>
    </dgm:pt>
    <dgm:pt modelId="{6634631B-5A92-4D60-8FB6-97DBEC0F3923}" type="sibTrans" cxnId="{D9D69F9A-0A03-4A87-9BCF-059457A6D555}">
      <dgm:prSet/>
      <dgm:spPr/>
      <dgm:t>
        <a:bodyPr/>
        <a:lstStyle/>
        <a:p>
          <a:endParaRPr lang="en-GB" sz="2600" noProof="0" dirty="0"/>
        </a:p>
      </dgm:t>
    </dgm:pt>
    <dgm:pt modelId="{0D37D714-9C97-4544-A789-C7EB009450D8}">
      <dgm:prSet phldrT="[Texto]" custT="1"/>
      <dgm:spPr>
        <a:xfrm>
          <a:off x="4048417" y="944"/>
          <a:ext cx="2830954" cy="1698572"/>
        </a:xfrm>
        <a:gradFill flip="none" rotWithShape="0">
          <a:gsLst>
            <a:gs pos="0">
              <a:srgbClr val="44546A">
                <a:shade val="30000"/>
                <a:satMod val="115000"/>
              </a:srgbClr>
            </a:gs>
            <a:gs pos="50000">
              <a:srgbClr val="44546A">
                <a:shade val="67500"/>
                <a:satMod val="115000"/>
              </a:srgbClr>
            </a:gs>
            <a:gs pos="100000">
              <a:srgbClr val="44546A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 algn="ctr">
            <a:buNone/>
          </a:pPr>
          <a:r>
            <a:rPr lang="en-GB" sz="24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Presence of bowel motions </a:t>
          </a:r>
          <a:r>
            <a:rPr lang="en-GB" sz="2400" i="1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(at least one stool)</a:t>
          </a:r>
        </a:p>
      </dgm:t>
    </dgm:pt>
    <dgm:pt modelId="{7B1FEC7C-BDEE-417E-BD84-206F79E74F99}" type="parTrans" cxnId="{0DDEB8A8-E661-4937-A09C-D0023DAA43D9}">
      <dgm:prSet/>
      <dgm:spPr/>
      <dgm:t>
        <a:bodyPr/>
        <a:lstStyle/>
        <a:p>
          <a:endParaRPr lang="en-GB" sz="2600" noProof="0" dirty="0"/>
        </a:p>
      </dgm:t>
    </dgm:pt>
    <dgm:pt modelId="{22081110-EC6B-4C7D-8D78-B1E7A6ACBB1B}" type="sibTrans" cxnId="{0DDEB8A8-E661-4937-A09C-D0023DAA43D9}">
      <dgm:prSet/>
      <dgm:spPr/>
      <dgm:t>
        <a:bodyPr/>
        <a:lstStyle/>
        <a:p>
          <a:endParaRPr lang="en-GB" sz="2600" noProof="0" dirty="0"/>
        </a:p>
      </dgm:t>
    </dgm:pt>
    <dgm:pt modelId="{3364C8BB-FBD2-4061-8F81-27BDC3C548E3}" type="pres">
      <dgm:prSet presAssocID="{D991F620-5AB3-4775-9C1B-6117A81D33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20F1B-3B4E-41D9-B7DD-E241FA17DA13}" type="pres">
      <dgm:prSet presAssocID="{90C4408E-935C-404C-9C02-D6FFDCC7CB4F}" presName="node" presStyleLbl="node1" presStyleIdx="0" presStyleCnt="2" custLinFactNeighborX="-21551" custLinFactNeighborY="-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7920606-F19D-49EF-95D4-596349F1B0AF}" type="pres">
      <dgm:prSet presAssocID="{6634631B-5A92-4D60-8FB6-97DBEC0F3923}" presName="sibTrans" presStyleCnt="0"/>
      <dgm:spPr/>
    </dgm:pt>
    <dgm:pt modelId="{26B815AE-2CB6-40E5-99F7-13014A340D4A}" type="pres">
      <dgm:prSet presAssocID="{0D37D714-9C97-4544-A789-C7EB009450D8}" presName="node" presStyleLbl="node1" presStyleIdx="1" presStyleCnt="2" custLinFactNeighborX="30631" custLinFactNeighborY="2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9D69F9A-0A03-4A87-9BCF-059457A6D555}" srcId="{D991F620-5AB3-4775-9C1B-6117A81D3343}" destId="{90C4408E-935C-404C-9C02-D6FFDCC7CB4F}" srcOrd="0" destOrd="0" parTransId="{F3F1B1E7-7E4F-4942-82EC-5F727A5E88F2}" sibTransId="{6634631B-5A92-4D60-8FB6-97DBEC0F3923}"/>
    <dgm:cxn modelId="{0DDEB8A8-E661-4937-A09C-D0023DAA43D9}" srcId="{D991F620-5AB3-4775-9C1B-6117A81D3343}" destId="{0D37D714-9C97-4544-A789-C7EB009450D8}" srcOrd="1" destOrd="0" parTransId="{7B1FEC7C-BDEE-417E-BD84-206F79E74F99}" sibTransId="{22081110-EC6B-4C7D-8D78-B1E7A6ACBB1B}"/>
    <dgm:cxn modelId="{AF6029EB-357F-A747-88D8-D0423275CDC7}" type="presOf" srcId="{D991F620-5AB3-4775-9C1B-6117A81D3343}" destId="{3364C8BB-FBD2-4061-8F81-27BDC3C548E3}" srcOrd="0" destOrd="0" presId="urn:microsoft.com/office/officeart/2005/8/layout/default"/>
    <dgm:cxn modelId="{656A118C-09C0-3D40-AEB0-AF3E6B14BF66}" type="presOf" srcId="{0D37D714-9C97-4544-A789-C7EB009450D8}" destId="{26B815AE-2CB6-40E5-99F7-13014A340D4A}" srcOrd="0" destOrd="0" presId="urn:microsoft.com/office/officeart/2005/8/layout/default"/>
    <dgm:cxn modelId="{7EAE4027-42EC-8A44-9866-8668ADCF7F70}" type="presOf" srcId="{90C4408E-935C-404C-9C02-D6FFDCC7CB4F}" destId="{50C20F1B-3B4E-41D9-B7DD-E241FA17DA13}" srcOrd="0" destOrd="0" presId="urn:microsoft.com/office/officeart/2005/8/layout/default"/>
    <dgm:cxn modelId="{00652087-2236-ED4E-8B5E-C0F64D168A3F}" type="presParOf" srcId="{3364C8BB-FBD2-4061-8F81-27BDC3C548E3}" destId="{50C20F1B-3B4E-41D9-B7DD-E241FA17DA13}" srcOrd="0" destOrd="0" presId="urn:microsoft.com/office/officeart/2005/8/layout/default"/>
    <dgm:cxn modelId="{AA13E337-F874-9542-8FD9-78CAC7579F5F}" type="presParOf" srcId="{3364C8BB-FBD2-4061-8F81-27BDC3C548E3}" destId="{47920606-F19D-49EF-95D4-596349F1B0AF}" srcOrd="1" destOrd="0" presId="urn:microsoft.com/office/officeart/2005/8/layout/default"/>
    <dgm:cxn modelId="{A1480AEA-BFC6-F147-A9F7-F1D1A49EEC85}" type="presParOf" srcId="{3364C8BB-FBD2-4061-8F81-27BDC3C548E3}" destId="{26B815AE-2CB6-40E5-99F7-13014A340D4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52444-4FA6-498F-A132-C2DF8610E1EE}">
      <dsp:nvSpPr>
        <dsp:cNvPr id="0" name=""/>
        <dsp:cNvSpPr/>
      </dsp:nvSpPr>
      <dsp:spPr>
        <a:xfrm>
          <a:off x="0" y="382733"/>
          <a:ext cx="7201237" cy="1176961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900" kern="1200" dirty="0">
              <a:solidFill>
                <a:schemeClr val="tx1"/>
              </a:solidFill>
            </a:rPr>
            <a:t>To produce a profile of gastrointestinal recovery after elective colorectal surgery in a generalisable, international cohort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57455" y="440188"/>
        <a:ext cx="7086327" cy="1062051"/>
      </dsp:txXfrm>
    </dsp:sp>
    <dsp:sp modelId="{4CF6368F-904C-48D7-BCB1-F45DDC0E506E}">
      <dsp:nvSpPr>
        <dsp:cNvPr id="0" name=""/>
        <dsp:cNvSpPr/>
      </dsp:nvSpPr>
      <dsp:spPr>
        <a:xfrm>
          <a:off x="0" y="1765055"/>
          <a:ext cx="7201237" cy="1190556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chemeClr val="tx1"/>
              </a:solidFill>
            </a:rPr>
            <a:t>To assess the e</a:t>
          </a:r>
          <a:r>
            <a:rPr lang="en-GB" sz="1900" b="1" kern="1200" dirty="0">
              <a:solidFill>
                <a:schemeClr val="tx1"/>
              </a:solidFill>
            </a:rPr>
            <a:t>ffect</a:t>
          </a:r>
          <a:r>
            <a:rPr lang="en-GB" sz="1900" kern="1200" dirty="0">
              <a:solidFill>
                <a:schemeClr val="tx1"/>
              </a:solidFill>
            </a:rPr>
            <a:t> </a:t>
          </a:r>
          <a:r>
            <a:rPr lang="en-GB" sz="1900" b="1" kern="1200" dirty="0">
              <a:solidFill>
                <a:schemeClr val="tx1"/>
              </a:solidFill>
            </a:rPr>
            <a:t>of</a:t>
          </a:r>
          <a:r>
            <a:rPr lang="en-GB" sz="1900" kern="1200" dirty="0">
              <a:solidFill>
                <a:schemeClr val="tx1"/>
              </a:solidFill>
            </a:rPr>
            <a:t> </a:t>
          </a:r>
          <a:r>
            <a:rPr lang="en-GB" sz="1900" b="1" kern="1200" dirty="0">
              <a:solidFill>
                <a:schemeClr val="tx1"/>
              </a:solidFill>
            </a:rPr>
            <a:t>NSAIDs</a:t>
          </a:r>
          <a:r>
            <a:rPr lang="en-GB" sz="1900" kern="1200" dirty="0">
              <a:solidFill>
                <a:schemeClr val="tx1"/>
              </a:solidFill>
            </a:rPr>
            <a:t> on postoperative </a:t>
          </a:r>
          <a:r>
            <a:rPr lang="en-GB" sz="1900" b="1" kern="1200" dirty="0">
              <a:solidFill>
                <a:schemeClr val="tx1"/>
              </a:solidFill>
            </a:rPr>
            <a:t>ileus</a:t>
          </a:r>
          <a:r>
            <a:rPr lang="en-GB" sz="1900" kern="1200" dirty="0">
              <a:solidFill>
                <a:schemeClr val="tx1"/>
              </a:solidFill>
            </a:rPr>
            <a:t> when administered within the first 3 days after elective colorectal surgery.</a:t>
          </a:r>
        </a:p>
      </dsp:txBody>
      <dsp:txXfrm>
        <a:off x="58118" y="1823173"/>
        <a:ext cx="7085001" cy="1074320"/>
      </dsp:txXfrm>
    </dsp:sp>
    <dsp:sp modelId="{C3152526-973C-422D-BDCC-5E91C5CA3E05}">
      <dsp:nvSpPr>
        <dsp:cNvPr id="0" name=""/>
        <dsp:cNvSpPr/>
      </dsp:nvSpPr>
      <dsp:spPr>
        <a:xfrm>
          <a:off x="0" y="3168955"/>
          <a:ext cx="7201237" cy="1170113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>
              <a:solidFill>
                <a:schemeClr val="tx1"/>
              </a:solidFill>
            </a:rPr>
            <a:t>To assess the </a:t>
          </a:r>
          <a:r>
            <a:rPr lang="en-GB" sz="1900" b="1" kern="1200">
              <a:solidFill>
                <a:schemeClr val="tx1"/>
              </a:solidFill>
            </a:rPr>
            <a:t>safety</a:t>
          </a:r>
          <a:r>
            <a:rPr lang="en-GB" sz="1900" kern="1200">
              <a:solidFill>
                <a:schemeClr val="tx1"/>
              </a:solidFill>
            </a:rPr>
            <a:t> </a:t>
          </a:r>
          <a:r>
            <a:rPr lang="en-GB" sz="1900" b="1" kern="1200">
              <a:solidFill>
                <a:schemeClr val="tx1"/>
              </a:solidFill>
            </a:rPr>
            <a:t>of</a:t>
          </a:r>
          <a:r>
            <a:rPr lang="en-GB" sz="1900" kern="1200">
              <a:solidFill>
                <a:schemeClr val="tx1"/>
              </a:solidFill>
            </a:rPr>
            <a:t> </a:t>
          </a:r>
          <a:r>
            <a:rPr lang="en-GB" sz="1900" b="1" kern="1200">
              <a:solidFill>
                <a:schemeClr val="tx1"/>
              </a:solidFill>
            </a:rPr>
            <a:t>NSAIDs</a:t>
          </a:r>
          <a:r>
            <a:rPr lang="en-GB" sz="1900" kern="1200">
              <a:solidFill>
                <a:schemeClr val="tx1"/>
              </a:solidFill>
            </a:rPr>
            <a:t> after elective colorectal surgery, including the risk of AKI and anastomotic leak.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57120" y="3226075"/>
        <a:ext cx="7086997" cy="1055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677D4-ED9C-4892-A93F-46E6B60E0554}">
      <dsp:nvSpPr>
        <dsp:cNvPr id="0" name=""/>
        <dsp:cNvSpPr/>
      </dsp:nvSpPr>
      <dsp:spPr>
        <a:xfrm>
          <a:off x="1566" y="0"/>
          <a:ext cx="3340691" cy="99119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14-day data collection period</a:t>
          </a:r>
        </a:p>
      </dsp:txBody>
      <dsp:txXfrm>
        <a:off x="30597" y="29031"/>
        <a:ext cx="3282629" cy="933136"/>
      </dsp:txXfrm>
    </dsp:sp>
    <dsp:sp modelId="{3C5D3969-0629-4D10-B0D1-D5ADEB921831}">
      <dsp:nvSpPr>
        <dsp:cNvPr id="0" name=""/>
        <dsp:cNvSpPr/>
      </dsp:nvSpPr>
      <dsp:spPr>
        <a:xfrm>
          <a:off x="3676718" y="81353"/>
          <a:ext cx="709056" cy="8284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4546A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76718" y="247051"/>
        <a:ext cx="496339" cy="497095"/>
      </dsp:txXfrm>
    </dsp:sp>
    <dsp:sp modelId="{C45FC124-BC06-4989-B482-AF8D7740FA3B}">
      <dsp:nvSpPr>
        <dsp:cNvPr id="0" name=""/>
        <dsp:cNvSpPr/>
      </dsp:nvSpPr>
      <dsp:spPr>
        <a:xfrm>
          <a:off x="4680101" y="0"/>
          <a:ext cx="3340691" cy="99119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Between 22</a:t>
          </a:r>
          <a:r>
            <a:rPr lang="en-GB" sz="2400" b="0" kern="1200" baseline="300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nd</a:t>
          </a:r>
          <a:r>
            <a:rPr lang="en-GB" sz="24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January and 19</a:t>
          </a:r>
          <a:r>
            <a:rPr lang="en-GB" sz="2400" b="0" kern="1200" baseline="300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sz="2400" b="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March 2018</a:t>
          </a:r>
          <a:endParaRPr lang="en-GB" sz="2400" b="1" kern="1200" noProof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709132" y="29031"/>
        <a:ext cx="3282629" cy="933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68DFB-4FD4-46D2-A1FD-D9A12DD8E413}">
      <dsp:nvSpPr>
        <dsp:cNvPr id="0" name=""/>
        <dsp:cNvSpPr/>
      </dsp:nvSpPr>
      <dsp:spPr>
        <a:xfrm>
          <a:off x="0" y="0"/>
          <a:ext cx="780184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4DAF3A-4A82-4C34-8DCF-5E56D3F29B71}">
      <dsp:nvSpPr>
        <dsp:cNvPr id="0" name=""/>
        <dsp:cNvSpPr/>
      </dsp:nvSpPr>
      <dsp:spPr>
        <a:xfrm>
          <a:off x="0" y="0"/>
          <a:ext cx="1681489" cy="472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>
              <a:effectLst/>
            </a:rPr>
            <a:t>INCLUSION</a:t>
          </a:r>
        </a:p>
      </dsp:txBody>
      <dsp:txXfrm>
        <a:off x="0" y="0"/>
        <a:ext cx="1681489" cy="4723966"/>
      </dsp:txXfrm>
    </dsp:sp>
    <dsp:sp modelId="{51789F70-E786-4FE7-B9D1-1971E4B48050}">
      <dsp:nvSpPr>
        <dsp:cNvPr id="0" name=""/>
        <dsp:cNvSpPr/>
      </dsp:nvSpPr>
      <dsp:spPr>
        <a:xfrm>
          <a:off x="1796231" y="37194"/>
          <a:ext cx="6004827" cy="74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/>
            <a:t>All p</a:t>
          </a:r>
          <a:r>
            <a:rPr lang="en-GB" sz="2400" kern="1200" dirty="0" err="1"/>
            <a:t>atients</a:t>
          </a:r>
          <a:r>
            <a:rPr lang="en-GB" sz="2400" kern="1200" dirty="0"/>
            <a:t> (18 years or over) undergoing</a:t>
          </a:r>
          <a:r>
            <a:rPr lang="en-US" sz="2400" kern="1200" noProof="0" dirty="0"/>
            <a:t>:</a:t>
          </a:r>
          <a:endParaRPr lang="en-GB" sz="2400" kern="1200" noProof="0" dirty="0"/>
        </a:p>
      </dsp:txBody>
      <dsp:txXfrm>
        <a:off x="1796231" y="37194"/>
        <a:ext cx="6004827" cy="743886"/>
      </dsp:txXfrm>
    </dsp:sp>
    <dsp:sp modelId="{9063D473-4B7B-4CBC-8894-72649EE75C7B}">
      <dsp:nvSpPr>
        <dsp:cNvPr id="0" name=""/>
        <dsp:cNvSpPr/>
      </dsp:nvSpPr>
      <dsp:spPr>
        <a:xfrm>
          <a:off x="1681489" y="781080"/>
          <a:ext cx="611956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7DD7F3E-EFA7-4497-8FB3-5973F4193F9B}">
      <dsp:nvSpPr>
        <dsp:cNvPr id="0" name=""/>
        <dsp:cNvSpPr/>
      </dsp:nvSpPr>
      <dsp:spPr>
        <a:xfrm>
          <a:off x="1796231" y="818274"/>
          <a:ext cx="6004827" cy="74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623888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en-GB" sz="2400" kern="1200" noProof="0" dirty="0"/>
            <a:t>- C</a:t>
          </a:r>
          <a:r>
            <a:rPr lang="en-US" sz="2400" kern="1200" noProof="0" dirty="0" err="1"/>
            <a:t>olonic</a:t>
          </a:r>
          <a:r>
            <a:rPr lang="en-US" sz="2400" kern="1200" noProof="0" dirty="0"/>
            <a:t> resection</a:t>
          </a:r>
        </a:p>
      </dsp:txBody>
      <dsp:txXfrm>
        <a:off x="1796231" y="818274"/>
        <a:ext cx="6004827" cy="743886"/>
      </dsp:txXfrm>
    </dsp:sp>
    <dsp:sp modelId="{F10511AA-0457-4066-9D67-18CC077D265E}">
      <dsp:nvSpPr>
        <dsp:cNvPr id="0" name=""/>
        <dsp:cNvSpPr/>
      </dsp:nvSpPr>
      <dsp:spPr>
        <a:xfrm>
          <a:off x="1681489" y="1562161"/>
          <a:ext cx="611956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A1C1AAB-0A80-4078-904B-E2BF31DD9185}">
      <dsp:nvSpPr>
        <dsp:cNvPr id="0" name=""/>
        <dsp:cNvSpPr/>
      </dsp:nvSpPr>
      <dsp:spPr>
        <a:xfrm>
          <a:off x="1796231" y="1599355"/>
          <a:ext cx="6004827" cy="74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623888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en-GB" sz="2400" kern="1200" noProof="0" dirty="0"/>
            <a:t>- R</a:t>
          </a:r>
          <a:r>
            <a:rPr lang="en-US" sz="2400" kern="1200" noProof="0" dirty="0" err="1"/>
            <a:t>ectal</a:t>
          </a:r>
          <a:r>
            <a:rPr lang="en-US" sz="2400" kern="1200" noProof="0" dirty="0"/>
            <a:t> resection</a:t>
          </a:r>
          <a:endParaRPr lang="en-GB" sz="2400" kern="1200" noProof="0" dirty="0"/>
        </a:p>
      </dsp:txBody>
      <dsp:txXfrm>
        <a:off x="1796231" y="1599355"/>
        <a:ext cx="6004827" cy="743886"/>
      </dsp:txXfrm>
    </dsp:sp>
    <dsp:sp modelId="{DDEA8A22-8628-49A1-8A52-7A16087EC8D2}">
      <dsp:nvSpPr>
        <dsp:cNvPr id="0" name=""/>
        <dsp:cNvSpPr/>
      </dsp:nvSpPr>
      <dsp:spPr>
        <a:xfrm>
          <a:off x="1681489" y="2343241"/>
          <a:ext cx="611956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0FC9920-E52E-4FE4-9D98-C9563AB2D6D1}">
      <dsp:nvSpPr>
        <dsp:cNvPr id="0" name=""/>
        <dsp:cNvSpPr/>
      </dsp:nvSpPr>
      <dsp:spPr>
        <a:xfrm>
          <a:off x="1796231" y="2380435"/>
          <a:ext cx="6004827" cy="74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623888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ü"/>
          </a:pPr>
          <a:r>
            <a:rPr lang="en-GB" sz="2400" kern="1200" noProof="0" dirty="0"/>
            <a:t>- </a:t>
          </a:r>
          <a:r>
            <a:rPr lang="en-US" sz="2400" kern="1200" noProof="0" dirty="0"/>
            <a:t>Reversal of stoma</a:t>
          </a:r>
          <a:endParaRPr lang="en-GB" sz="2400" kern="1200" noProof="0" dirty="0"/>
        </a:p>
      </dsp:txBody>
      <dsp:txXfrm>
        <a:off x="1796231" y="2380435"/>
        <a:ext cx="6004827" cy="743886"/>
      </dsp:txXfrm>
    </dsp:sp>
    <dsp:sp modelId="{3ED18C3B-9CA3-48D9-8EFA-5C52FCBA87D6}">
      <dsp:nvSpPr>
        <dsp:cNvPr id="0" name=""/>
        <dsp:cNvSpPr/>
      </dsp:nvSpPr>
      <dsp:spPr>
        <a:xfrm>
          <a:off x="1681489" y="3124322"/>
          <a:ext cx="611956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E88B62D-8794-4796-AE0A-51400F92EE92}">
      <dsp:nvSpPr>
        <dsp:cNvPr id="0" name=""/>
        <dsp:cNvSpPr/>
      </dsp:nvSpPr>
      <dsp:spPr>
        <a:xfrm>
          <a:off x="1796231" y="3161516"/>
          <a:ext cx="6004827" cy="74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/>
            <a:t> Elective procedures ONLY</a:t>
          </a:r>
        </a:p>
      </dsp:txBody>
      <dsp:txXfrm>
        <a:off x="1796231" y="3161516"/>
        <a:ext cx="6004827" cy="743886"/>
      </dsp:txXfrm>
    </dsp:sp>
    <dsp:sp modelId="{DBD3E2A1-DE52-4AAF-A43F-0BDEDCC23AB7}">
      <dsp:nvSpPr>
        <dsp:cNvPr id="0" name=""/>
        <dsp:cNvSpPr/>
      </dsp:nvSpPr>
      <dsp:spPr>
        <a:xfrm>
          <a:off x="1681489" y="3905402"/>
          <a:ext cx="611956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390F2D5-BC7B-4C87-B17C-5E9BA2DB10EC}">
      <dsp:nvSpPr>
        <dsp:cNvPr id="0" name=""/>
        <dsp:cNvSpPr/>
      </dsp:nvSpPr>
      <dsp:spPr>
        <a:xfrm>
          <a:off x="1796231" y="3942597"/>
          <a:ext cx="6004827" cy="74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/>
            <a:t>Any surgical approach</a:t>
          </a:r>
        </a:p>
      </dsp:txBody>
      <dsp:txXfrm>
        <a:off x="1796231" y="3942597"/>
        <a:ext cx="6004827" cy="743886"/>
      </dsp:txXfrm>
    </dsp:sp>
    <dsp:sp modelId="{5D059D94-CA0E-4EF6-89BB-6B2A158FCD17}">
      <dsp:nvSpPr>
        <dsp:cNvPr id="0" name=""/>
        <dsp:cNvSpPr/>
      </dsp:nvSpPr>
      <dsp:spPr>
        <a:xfrm>
          <a:off x="1681489" y="4686483"/>
          <a:ext cx="611956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68DFB-4FD4-46D2-A1FD-D9A12DD8E413}">
      <dsp:nvSpPr>
        <dsp:cNvPr id="0" name=""/>
        <dsp:cNvSpPr/>
      </dsp:nvSpPr>
      <dsp:spPr>
        <a:xfrm>
          <a:off x="0" y="0"/>
          <a:ext cx="830373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4DAF3A-4A82-4C34-8DCF-5E56D3F29B71}">
      <dsp:nvSpPr>
        <dsp:cNvPr id="0" name=""/>
        <dsp:cNvSpPr/>
      </dsp:nvSpPr>
      <dsp:spPr>
        <a:xfrm>
          <a:off x="0" y="2306"/>
          <a:ext cx="1789659" cy="4719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>
              <a:effectLst/>
            </a:rPr>
            <a:t>EXCLUSION</a:t>
          </a:r>
        </a:p>
      </dsp:txBody>
      <dsp:txXfrm>
        <a:off x="0" y="2306"/>
        <a:ext cx="1789659" cy="4719352"/>
      </dsp:txXfrm>
    </dsp:sp>
    <dsp:sp modelId="{51789F70-E786-4FE7-B9D1-1971E4B48050}">
      <dsp:nvSpPr>
        <dsp:cNvPr id="0" name=""/>
        <dsp:cNvSpPr/>
      </dsp:nvSpPr>
      <dsp:spPr>
        <a:xfrm>
          <a:off x="1911782" y="34164"/>
          <a:ext cx="6391116" cy="637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2000" kern="1200" dirty="0"/>
            <a:t>- </a:t>
          </a:r>
          <a:r>
            <a:rPr lang="es-ES" sz="2000" kern="1200" dirty="0" err="1"/>
            <a:t>Emergency</a:t>
          </a:r>
          <a:r>
            <a:rPr lang="es-ES" sz="2000" kern="1200" dirty="0"/>
            <a:t> and ‘</a:t>
          </a:r>
          <a:r>
            <a:rPr lang="es-ES" sz="2000" kern="1200" dirty="0" err="1"/>
            <a:t>unplanned</a:t>
          </a:r>
          <a:r>
            <a:rPr lang="es-ES" sz="2000" kern="1200" dirty="0"/>
            <a:t>’ </a:t>
          </a:r>
          <a:r>
            <a:rPr lang="es-ES" sz="2000" kern="1200" dirty="0" err="1"/>
            <a:t>procedures</a:t>
          </a:r>
          <a:endParaRPr lang="en-GB" sz="2000" kern="1200" noProof="0" dirty="0"/>
        </a:p>
      </dsp:txBody>
      <dsp:txXfrm>
        <a:off x="1911782" y="34164"/>
        <a:ext cx="6391116" cy="637158"/>
      </dsp:txXfrm>
    </dsp:sp>
    <dsp:sp modelId="{9063D473-4B7B-4CBC-8894-72649EE75C7B}">
      <dsp:nvSpPr>
        <dsp:cNvPr id="0" name=""/>
        <dsp:cNvSpPr/>
      </dsp:nvSpPr>
      <dsp:spPr>
        <a:xfrm>
          <a:off x="1789659" y="671323"/>
          <a:ext cx="651323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7DD7F3E-EFA7-4497-8FB3-5973F4193F9B}">
      <dsp:nvSpPr>
        <dsp:cNvPr id="0" name=""/>
        <dsp:cNvSpPr/>
      </dsp:nvSpPr>
      <dsp:spPr>
        <a:xfrm>
          <a:off x="1911782" y="703181"/>
          <a:ext cx="6391116" cy="637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kern="1200" dirty="0"/>
            <a:t>- Appendicectomy</a:t>
          </a:r>
          <a:endParaRPr lang="en-GB" sz="2000" kern="1200" noProof="0" dirty="0"/>
        </a:p>
      </dsp:txBody>
      <dsp:txXfrm>
        <a:off x="1911782" y="703181"/>
        <a:ext cx="6391116" cy="637158"/>
      </dsp:txXfrm>
    </dsp:sp>
    <dsp:sp modelId="{F10511AA-0457-4066-9D67-18CC077D265E}">
      <dsp:nvSpPr>
        <dsp:cNvPr id="0" name=""/>
        <dsp:cNvSpPr/>
      </dsp:nvSpPr>
      <dsp:spPr>
        <a:xfrm>
          <a:off x="1789659" y="1340339"/>
          <a:ext cx="651323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A1C1AAB-0A80-4078-904B-E2BF31DD9185}">
      <dsp:nvSpPr>
        <dsp:cNvPr id="0" name=""/>
        <dsp:cNvSpPr/>
      </dsp:nvSpPr>
      <dsp:spPr>
        <a:xfrm>
          <a:off x="1911782" y="1372197"/>
          <a:ext cx="6391116" cy="637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2000" kern="1200" dirty="0"/>
            <a:t>- </a:t>
          </a:r>
          <a:r>
            <a:rPr lang="es-ES" sz="2000" kern="1200" dirty="0" err="1"/>
            <a:t>Transanal</a:t>
          </a:r>
          <a:r>
            <a:rPr lang="es-ES" sz="2000" kern="1200" dirty="0"/>
            <a:t> </a:t>
          </a:r>
          <a:r>
            <a:rPr lang="es-ES" sz="2000" kern="1200" dirty="0" err="1"/>
            <a:t>surgery</a:t>
          </a:r>
          <a:endParaRPr lang="en-GB" sz="2000" kern="1200" noProof="0" dirty="0"/>
        </a:p>
      </dsp:txBody>
      <dsp:txXfrm>
        <a:off x="1911782" y="1372197"/>
        <a:ext cx="6391116" cy="637158"/>
      </dsp:txXfrm>
    </dsp:sp>
    <dsp:sp modelId="{DDEA8A22-8628-49A1-8A52-7A16087EC8D2}">
      <dsp:nvSpPr>
        <dsp:cNvPr id="0" name=""/>
        <dsp:cNvSpPr/>
      </dsp:nvSpPr>
      <dsp:spPr>
        <a:xfrm>
          <a:off x="1789659" y="2009356"/>
          <a:ext cx="651323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0FC9920-E52E-4FE4-9D98-C9563AB2D6D1}">
      <dsp:nvSpPr>
        <dsp:cNvPr id="0" name=""/>
        <dsp:cNvSpPr/>
      </dsp:nvSpPr>
      <dsp:spPr>
        <a:xfrm>
          <a:off x="1911782" y="2041214"/>
          <a:ext cx="6391116" cy="637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2000" kern="1200" dirty="0"/>
            <a:t>- </a:t>
          </a:r>
          <a:r>
            <a:rPr lang="es-ES" sz="2000" kern="1200" dirty="0" err="1"/>
            <a:t>Primarily</a:t>
          </a:r>
          <a:r>
            <a:rPr lang="es-ES" sz="2000" kern="1200" dirty="0"/>
            <a:t> </a:t>
          </a:r>
          <a:r>
            <a:rPr lang="es-ES" sz="2000" kern="1200" dirty="0" err="1"/>
            <a:t>urological</a:t>
          </a:r>
          <a:r>
            <a:rPr lang="es-ES" sz="2000" kern="1200" dirty="0"/>
            <a:t>, </a:t>
          </a:r>
          <a:r>
            <a:rPr lang="es-ES" sz="2000" kern="1200" dirty="0" err="1"/>
            <a:t>gynaecological</a:t>
          </a:r>
          <a:r>
            <a:rPr lang="es-ES" sz="2000" kern="1200" dirty="0"/>
            <a:t> and vascular </a:t>
          </a:r>
          <a:r>
            <a:rPr lang="es-ES" sz="2000" kern="1200" dirty="0" err="1"/>
            <a:t>procedure</a:t>
          </a:r>
          <a:r>
            <a:rPr lang="es-ES" sz="2000" kern="1200" dirty="0"/>
            <a:t> </a:t>
          </a:r>
          <a:endParaRPr lang="en-GB" sz="2000" kern="1200" noProof="0" dirty="0"/>
        </a:p>
      </dsp:txBody>
      <dsp:txXfrm>
        <a:off x="1911782" y="2041214"/>
        <a:ext cx="6391116" cy="637158"/>
      </dsp:txXfrm>
    </dsp:sp>
    <dsp:sp modelId="{3ED18C3B-9CA3-48D9-8EFA-5C52FCBA87D6}">
      <dsp:nvSpPr>
        <dsp:cNvPr id="0" name=""/>
        <dsp:cNvSpPr/>
      </dsp:nvSpPr>
      <dsp:spPr>
        <a:xfrm>
          <a:off x="1789659" y="2678373"/>
          <a:ext cx="651323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E88B62D-8794-4796-AE0A-51400F92EE92}">
      <dsp:nvSpPr>
        <dsp:cNvPr id="0" name=""/>
        <dsp:cNvSpPr/>
      </dsp:nvSpPr>
      <dsp:spPr>
        <a:xfrm>
          <a:off x="1911782" y="2710231"/>
          <a:ext cx="6391116" cy="637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000" kern="1200" noProof="0" dirty="0"/>
            <a:t>- </a:t>
          </a:r>
          <a:r>
            <a:rPr lang="en-US" sz="2000" kern="1200" dirty="0"/>
            <a:t>Diagnostic laparoscopy/laparotomy without resection</a:t>
          </a:r>
          <a:endParaRPr lang="en-GB" sz="2000" kern="1200" noProof="0" dirty="0"/>
        </a:p>
      </dsp:txBody>
      <dsp:txXfrm>
        <a:off x="1911782" y="2710231"/>
        <a:ext cx="6391116" cy="637158"/>
      </dsp:txXfrm>
    </dsp:sp>
    <dsp:sp modelId="{DBD3E2A1-DE52-4AAF-A43F-0BDEDCC23AB7}">
      <dsp:nvSpPr>
        <dsp:cNvPr id="0" name=""/>
        <dsp:cNvSpPr/>
      </dsp:nvSpPr>
      <dsp:spPr>
        <a:xfrm>
          <a:off x="1789659" y="3347389"/>
          <a:ext cx="651323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390F2D5-BC7B-4C87-B17C-5E9BA2DB10EC}">
      <dsp:nvSpPr>
        <dsp:cNvPr id="0" name=""/>
        <dsp:cNvSpPr/>
      </dsp:nvSpPr>
      <dsp:spPr>
        <a:xfrm>
          <a:off x="1911782" y="3379247"/>
          <a:ext cx="6391116" cy="637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kern="1200" dirty="0"/>
            <a:t>- Inguinal, incisional or femoral hernia, without colorectal resection</a:t>
          </a:r>
          <a:endParaRPr lang="en-GB" sz="2000" kern="1200" noProof="0" dirty="0"/>
        </a:p>
      </dsp:txBody>
      <dsp:txXfrm>
        <a:off x="1911782" y="3379247"/>
        <a:ext cx="6391116" cy="637158"/>
      </dsp:txXfrm>
    </dsp:sp>
    <dsp:sp modelId="{5D059D94-CA0E-4EF6-89BB-6B2A158FCD17}">
      <dsp:nvSpPr>
        <dsp:cNvPr id="0" name=""/>
        <dsp:cNvSpPr/>
      </dsp:nvSpPr>
      <dsp:spPr>
        <a:xfrm>
          <a:off x="1789659" y="4016406"/>
          <a:ext cx="651323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A5071E6-3BD6-4EF3-A8AC-7D1D58978731}">
      <dsp:nvSpPr>
        <dsp:cNvPr id="0" name=""/>
        <dsp:cNvSpPr/>
      </dsp:nvSpPr>
      <dsp:spPr>
        <a:xfrm>
          <a:off x="1911782" y="4048264"/>
          <a:ext cx="6391116" cy="637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kern="1200" dirty="0"/>
            <a:t>- Surgery involving multi-visceral surgery </a:t>
          </a:r>
        </a:p>
        <a:p>
          <a:pPr marL="17145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noProof="0" dirty="0"/>
        </a:p>
      </dsp:txBody>
      <dsp:txXfrm>
        <a:off x="1911782" y="4048264"/>
        <a:ext cx="6391116" cy="637158"/>
      </dsp:txXfrm>
    </dsp:sp>
    <dsp:sp modelId="{5C0829F8-4F12-40A8-9EEC-AEC09901DC0A}">
      <dsp:nvSpPr>
        <dsp:cNvPr id="0" name=""/>
        <dsp:cNvSpPr/>
      </dsp:nvSpPr>
      <dsp:spPr>
        <a:xfrm>
          <a:off x="1789659" y="4685423"/>
          <a:ext cx="6513239" cy="0"/>
        </a:xfrm>
        <a:prstGeom prst="line">
          <a:avLst/>
        </a:prstGeom>
        <a:noFill/>
        <a:ln w="63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20F1B-3B4E-41D9-B7DD-E241FA17DA13}">
      <dsp:nvSpPr>
        <dsp:cNvPr id="0" name=""/>
        <dsp:cNvSpPr/>
      </dsp:nvSpPr>
      <dsp:spPr>
        <a:xfrm>
          <a:off x="610718" y="572"/>
          <a:ext cx="2406508" cy="1443905"/>
        </a:xfrm>
        <a:prstGeom prst="roundRect">
          <a:avLst/>
        </a:prstGeom>
        <a:gradFill flip="none" rotWithShape="0">
          <a:gsLst>
            <a:gs pos="0">
              <a:srgbClr val="2E508E">
                <a:shade val="30000"/>
                <a:satMod val="115000"/>
              </a:srgbClr>
            </a:gs>
            <a:gs pos="50000">
              <a:srgbClr val="2E508E">
                <a:shade val="67500"/>
                <a:satMod val="115000"/>
              </a:srgbClr>
            </a:gs>
            <a:gs pos="100000">
              <a:srgbClr val="2E508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Oral tolerance </a:t>
          </a:r>
          <a:r>
            <a:rPr lang="en-GB" sz="2400" i="1" u="sng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(solids/soft food) </a:t>
          </a:r>
          <a:r>
            <a:rPr lang="en-GB" sz="240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with no vomiting</a:t>
          </a:r>
        </a:p>
      </dsp:txBody>
      <dsp:txXfrm>
        <a:off x="681204" y="71058"/>
        <a:ext cx="2265536" cy="1302933"/>
      </dsp:txXfrm>
    </dsp:sp>
    <dsp:sp modelId="{26B815AE-2CB6-40E5-99F7-13014A340D4A}">
      <dsp:nvSpPr>
        <dsp:cNvPr id="0" name=""/>
        <dsp:cNvSpPr/>
      </dsp:nvSpPr>
      <dsp:spPr>
        <a:xfrm>
          <a:off x="4513642" y="1318"/>
          <a:ext cx="2406508" cy="1443905"/>
        </a:xfrm>
        <a:prstGeom prst="roundRect">
          <a:avLst/>
        </a:prstGeom>
        <a:gradFill flip="none" rotWithShape="0">
          <a:gsLst>
            <a:gs pos="0">
              <a:srgbClr val="44546A">
                <a:shade val="30000"/>
                <a:satMod val="115000"/>
              </a:srgbClr>
            </a:gs>
            <a:gs pos="50000">
              <a:srgbClr val="44546A">
                <a:shade val="67500"/>
                <a:satMod val="115000"/>
              </a:srgbClr>
            </a:gs>
            <a:gs pos="100000">
              <a:srgbClr val="44546A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Presence of bowel motions </a:t>
          </a:r>
          <a:r>
            <a:rPr lang="en-GB" sz="2400" i="1" kern="1200" noProof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(at least one stool)</a:t>
          </a:r>
        </a:p>
      </dsp:txBody>
      <dsp:txXfrm>
        <a:off x="4584128" y="71804"/>
        <a:ext cx="2265536" cy="1302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8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8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A0B61DC-B642-4A02-9066-0BE9586B7854}" type="datetimeFigureOut">
              <a:rPr lang="es-ES" smtClean="0"/>
              <a:t>21/9/17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130" cy="34568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75851" y="6544067"/>
            <a:ext cx="4342130" cy="34568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8579F84-45AF-4063-A6F8-89250AAFB08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70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8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0" cy="34568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41CAC608-93E2-4F8D-AECC-5A722879F41A}" type="datetimeFigureOut">
              <a:rPr lang="es-ES" smtClean="0"/>
              <a:t>21/9/17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2013"/>
            <a:ext cx="3098800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2030" y="3315691"/>
            <a:ext cx="8016240" cy="271284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2130" cy="34568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75851" y="6544067"/>
            <a:ext cx="4342130" cy="34568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22BC4F38-0352-40CF-A0DF-95EE838C236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74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1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9981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/>
              <a:t>Data will be collected and stored online through </a:t>
            </a:r>
            <a:r>
              <a:rPr lang="en-GB" sz="1300" dirty="0" err="1"/>
              <a:t>REDCap</a:t>
            </a:r>
            <a:r>
              <a:rPr lang="en-GB" sz="1300" dirty="0"/>
              <a:t>. </a:t>
            </a:r>
            <a:r>
              <a:rPr lang="en-GB" sz="1300" dirty="0" err="1"/>
              <a:t>REDCap</a:t>
            </a:r>
            <a:r>
              <a:rPr lang="en-GB" sz="1300" dirty="0"/>
              <a:t> stands for Research Electronic Data Capture and it is secure, online web application, widely used internationally by academic organisations to store research databases.</a:t>
            </a:r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10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862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11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143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34"/>
              </a:spcBef>
            </a:pPr>
            <a:r>
              <a:rPr lang="en-GB" sz="2600" b="1" dirty="0"/>
              <a:t>Quality assurance for IMAGINE study includes:</a:t>
            </a:r>
          </a:p>
          <a:p>
            <a:pPr algn="just">
              <a:lnSpc>
                <a:spcPct val="150000"/>
              </a:lnSpc>
              <a:spcBef>
                <a:spcPts val="634"/>
              </a:spcBef>
            </a:pPr>
            <a:endParaRPr lang="en-GB" sz="2600" b="1" dirty="0"/>
          </a:p>
          <a:p>
            <a:pPr algn="just">
              <a:lnSpc>
                <a:spcPct val="150000"/>
              </a:lnSpc>
              <a:spcBef>
                <a:spcPts val="634"/>
              </a:spcBef>
            </a:pPr>
            <a:r>
              <a:rPr lang="en-GB" sz="2600" b="1" dirty="0"/>
              <a:t>The composition of Mini-teams by </a:t>
            </a:r>
            <a:r>
              <a:rPr lang="en-US" sz="1300" dirty="0"/>
              <a:t>Three collaborators collecting data at each mini-team, at least one medical student and one trainee. The study should also be registered with a supervising consultant (attending) surgeon at each site.</a:t>
            </a:r>
          </a:p>
          <a:p>
            <a:endParaRPr lang="en-US" sz="1300" dirty="0"/>
          </a:p>
          <a:p>
            <a:r>
              <a:rPr lang="en-GB" sz="2600" b="1" dirty="0"/>
              <a:t>IMAGINE E-learning modules </a:t>
            </a:r>
          </a:p>
          <a:p>
            <a:r>
              <a:rPr lang="en-US" sz="1300" dirty="0"/>
              <a:t>To </a:t>
            </a:r>
            <a:r>
              <a:rPr lang="en-US" sz="1300" dirty="0" err="1"/>
              <a:t>maximise</a:t>
            </a:r>
            <a:r>
              <a:rPr lang="en-US" sz="1300" dirty="0"/>
              <a:t> the educational value of IMAGINE, and to ensure understanding of key steps, all collaborators will undertake a series of short </a:t>
            </a:r>
            <a:r>
              <a:rPr lang="es-ES" sz="1300" dirty="0"/>
              <a:t>e-</a:t>
            </a:r>
            <a:r>
              <a:rPr lang="es-ES" sz="1300" dirty="0" err="1"/>
              <a:t>learning</a:t>
            </a:r>
            <a:r>
              <a:rPr lang="es-ES" sz="1300" dirty="0"/>
              <a:t> modules prior data </a:t>
            </a:r>
            <a:r>
              <a:rPr lang="es-ES" sz="1300" dirty="0" err="1"/>
              <a:t>collection</a:t>
            </a:r>
            <a:r>
              <a:rPr lang="es-ES" sz="1300" dirty="0"/>
              <a:t>. </a:t>
            </a:r>
            <a:r>
              <a:rPr lang="es-ES" sz="1300" dirty="0" err="1"/>
              <a:t>These</a:t>
            </a:r>
            <a:r>
              <a:rPr lang="es-ES" sz="1300" dirty="0"/>
              <a:t> modules </a:t>
            </a:r>
            <a:r>
              <a:rPr lang="es-ES" sz="1300" dirty="0" err="1"/>
              <a:t>will</a:t>
            </a:r>
            <a:r>
              <a:rPr lang="es-ES" sz="1300" dirty="0"/>
              <a:t> </a:t>
            </a:r>
            <a:r>
              <a:rPr lang="es-ES" sz="1300" dirty="0" err="1"/>
              <a:t>cover</a:t>
            </a:r>
            <a:r>
              <a:rPr lang="es-ES" sz="1300" dirty="0"/>
              <a:t>: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US" sz="1300" dirty="0"/>
              <a:t>Study set up and governance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US" sz="1300" dirty="0"/>
              <a:t>Measurement of bowel function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s-ES" sz="1300" dirty="0" err="1"/>
              <a:t>Clavien-Dindo</a:t>
            </a:r>
            <a:r>
              <a:rPr lang="es-ES" sz="1300" dirty="0"/>
              <a:t> </a:t>
            </a:r>
            <a:r>
              <a:rPr lang="es-ES" sz="1300" dirty="0" err="1"/>
              <a:t>Classification</a:t>
            </a:r>
            <a:r>
              <a:rPr lang="es-ES" sz="1300" dirty="0"/>
              <a:t> </a:t>
            </a:r>
            <a:r>
              <a:rPr lang="es-ES" sz="1300" dirty="0" err="1"/>
              <a:t>System</a:t>
            </a:r>
            <a:r>
              <a:rPr lang="es-ES" sz="1300" dirty="0"/>
              <a:t> 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s-ES" sz="1300" dirty="0" err="1"/>
              <a:t>REDCap</a:t>
            </a:r>
            <a:r>
              <a:rPr lang="es-ES" sz="1300" dirty="0"/>
              <a:t> </a:t>
            </a:r>
            <a:r>
              <a:rPr lang="es-ES" sz="1300" dirty="0" err="1"/>
              <a:t>User</a:t>
            </a:r>
            <a:r>
              <a:rPr lang="es-ES" sz="1300" dirty="0"/>
              <a:t> </a:t>
            </a:r>
            <a:r>
              <a:rPr lang="es-ES" sz="1300" dirty="0" err="1"/>
              <a:t>Guide</a:t>
            </a:r>
            <a:endParaRPr lang="es-ES" sz="1300" dirty="0"/>
          </a:p>
          <a:p>
            <a:pPr algn="just">
              <a:lnSpc>
                <a:spcPct val="150000"/>
              </a:lnSpc>
              <a:spcBef>
                <a:spcPts val="634"/>
              </a:spcBef>
            </a:pPr>
            <a:endParaRPr lang="es-ES" sz="1300" dirty="0"/>
          </a:p>
          <a:p>
            <a:pPr algn="just">
              <a:lnSpc>
                <a:spcPct val="150000"/>
              </a:lnSpc>
              <a:spcBef>
                <a:spcPts val="634"/>
              </a:spcBef>
            </a:pPr>
            <a:r>
              <a:rPr lang="es-ES" sz="1300" b="1" dirty="0" err="1"/>
              <a:t>For</a:t>
            </a:r>
            <a:r>
              <a:rPr lang="es-ES" sz="1300" b="1" dirty="0"/>
              <a:t> D</a:t>
            </a:r>
            <a:r>
              <a:rPr lang="en-US" sz="2600" b="1" dirty="0" err="1"/>
              <a:t>ata</a:t>
            </a:r>
            <a:r>
              <a:rPr lang="en-US" sz="2600" b="1" dirty="0"/>
              <a:t> completeness - </a:t>
            </a:r>
            <a:r>
              <a:rPr lang="en-US" sz="2300" dirty="0"/>
              <a:t>Only data sets with &gt;95% data completeness will be accepted for pooled international analysis.</a:t>
            </a:r>
          </a:p>
          <a:p>
            <a:pPr marL="278467" lvl="1" algn="just">
              <a:lnSpc>
                <a:spcPct val="150000"/>
              </a:lnSpc>
              <a:spcBef>
                <a:spcPts val="634"/>
              </a:spcBef>
            </a:pPr>
            <a:endParaRPr lang="en-US" sz="2300" dirty="0"/>
          </a:p>
          <a:p>
            <a:pPr algn="just">
              <a:lnSpc>
                <a:spcPct val="150000"/>
              </a:lnSpc>
              <a:spcBef>
                <a:spcPts val="634"/>
              </a:spcBef>
            </a:pPr>
            <a:r>
              <a:rPr lang="en-US" sz="2600" b="1" dirty="0"/>
              <a:t>Data validation</a:t>
            </a:r>
          </a:p>
          <a:p>
            <a:r>
              <a:rPr lang="en-US" sz="1300" dirty="0"/>
              <a:t>Moreover, data validation over data ascertainment /</a:t>
            </a:r>
            <a:r>
              <a:rPr lang="en-US" sz="1300" dirty="0" err="1"/>
              <a:t>aser</a:t>
            </a:r>
            <a:r>
              <a:rPr lang="en-US" sz="1300" b="1" u="sng" dirty="0" err="1"/>
              <a:t>tein</a:t>
            </a:r>
            <a:r>
              <a:rPr lang="en-US" sz="1300" dirty="0" err="1"/>
              <a:t>ment</a:t>
            </a:r>
            <a:r>
              <a:rPr lang="en-US" sz="1300" b="1" dirty="0"/>
              <a:t>/ </a:t>
            </a:r>
            <a:r>
              <a:rPr lang="en-US" sz="1300" dirty="0"/>
              <a:t>and data accuracy will be performed in five hospitals in each participating </a:t>
            </a:r>
            <a:r>
              <a:rPr lang="es-ES" sz="1300" dirty="0"/>
              <a:t>country </a:t>
            </a:r>
            <a:endParaRPr lang="en-GB" sz="2600" b="1" dirty="0"/>
          </a:p>
          <a:p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12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216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How are the </a:t>
            </a:r>
            <a:r>
              <a:rPr lang="en-US" sz="1300" dirty="0" err="1"/>
              <a:t>EuroSurg</a:t>
            </a:r>
            <a:r>
              <a:rPr lang="en-US" sz="1300" dirty="0"/>
              <a:t> teams organized?</a:t>
            </a:r>
          </a:p>
          <a:p>
            <a:endParaRPr lang="en-US" sz="1300" dirty="0"/>
          </a:p>
          <a:p>
            <a:r>
              <a:rPr lang="en-US" sz="1300" dirty="0"/>
              <a:t>Medical students and trainees/residents will take the lead in disseminating and delivering IMAGINE study</a:t>
            </a:r>
            <a:r>
              <a:rPr lang="es-ES" sz="1300" dirty="0"/>
              <a:t>.</a:t>
            </a:r>
          </a:p>
          <a:p>
            <a:endParaRPr lang="es-ES" sz="1300" dirty="0"/>
          </a:p>
          <a:p>
            <a:r>
              <a:rPr lang="en-GB" sz="1300" dirty="0"/>
              <a:t>Students and trainees will form mini-teams at their local hospitals. </a:t>
            </a:r>
            <a:r>
              <a:rPr lang="en-GB" sz="1300" i="1" dirty="0"/>
              <a:t>M</a:t>
            </a:r>
            <a:r>
              <a:rPr lang="en-US" sz="1300" i="1" dirty="0" err="1"/>
              <a:t>ini</a:t>
            </a:r>
            <a:r>
              <a:rPr lang="en-US" sz="1300" i="1" dirty="0"/>
              <a:t>-team are formed by a medical student collaborating with a surgical trainee and a third collaborator that can be a student or trainee. </a:t>
            </a:r>
            <a:r>
              <a:rPr lang="en-GB" sz="1300" dirty="0"/>
              <a:t>Multiple mini-teams can participate at each centre, collecting data during distinct two-week periods within the data collection phase. </a:t>
            </a:r>
            <a:r>
              <a:rPr lang="en-US" sz="1300" dirty="0"/>
              <a:t>Mini-teams must be supervised by a </a:t>
            </a:r>
            <a:r>
              <a:rPr lang="es-ES" sz="1300" dirty="0" err="1"/>
              <a:t>consultant</a:t>
            </a:r>
            <a:r>
              <a:rPr lang="es-ES" sz="1300" dirty="0"/>
              <a:t> (</a:t>
            </a:r>
            <a:r>
              <a:rPr lang="es-ES" sz="1300" dirty="0" err="1"/>
              <a:t>attending</a:t>
            </a:r>
            <a:r>
              <a:rPr lang="es-ES" sz="1300" dirty="0"/>
              <a:t>) </a:t>
            </a:r>
            <a:r>
              <a:rPr lang="es-ES" sz="1300" dirty="0" err="1"/>
              <a:t>surgeon</a:t>
            </a:r>
            <a:r>
              <a:rPr lang="es-ES" sz="1300" dirty="0"/>
              <a:t> </a:t>
            </a:r>
            <a:r>
              <a:rPr lang="es-ES" sz="1300" dirty="0" err="1"/>
              <a:t>who</a:t>
            </a:r>
            <a:r>
              <a:rPr lang="es-ES" sz="1300" dirty="0"/>
              <a:t> </a:t>
            </a:r>
            <a:r>
              <a:rPr lang="es-ES" sz="1300" dirty="0" err="1"/>
              <a:t>gives</a:t>
            </a:r>
            <a:r>
              <a:rPr lang="es-ES" sz="1300" dirty="0"/>
              <a:t> </a:t>
            </a:r>
            <a:r>
              <a:rPr lang="es-ES" sz="1300" dirty="0" err="1"/>
              <a:t>support</a:t>
            </a:r>
            <a:r>
              <a:rPr lang="es-ES" sz="1300" dirty="0"/>
              <a:t> to </a:t>
            </a:r>
            <a:r>
              <a:rPr lang="es-ES" sz="1300" dirty="0" err="1"/>
              <a:t>them</a:t>
            </a:r>
            <a:r>
              <a:rPr lang="es-ES" sz="1300" dirty="0"/>
              <a:t> at </a:t>
            </a:r>
            <a:r>
              <a:rPr lang="es-ES" sz="1300" dirty="0" err="1"/>
              <a:t>each</a:t>
            </a:r>
            <a:r>
              <a:rPr lang="es-ES" sz="1300" dirty="0"/>
              <a:t> </a:t>
            </a:r>
            <a:r>
              <a:rPr lang="es-ES" sz="1300" dirty="0" err="1"/>
              <a:t>participating</a:t>
            </a:r>
            <a:r>
              <a:rPr lang="es-ES" sz="1300" dirty="0"/>
              <a:t> centre.</a:t>
            </a:r>
          </a:p>
          <a:p>
            <a:endParaRPr lang="es-ES" sz="1300" dirty="0"/>
          </a:p>
          <a:p>
            <a:r>
              <a:rPr lang="en-GB" sz="1300" i="1" dirty="0"/>
              <a:t>Teams of students and trainees/residents will collaborate to form ‘mini-teams’, with </a:t>
            </a:r>
            <a:r>
              <a:rPr lang="en-GB" sz="1300" i="1" u="sng" dirty="0"/>
              <a:t>up to three investigators per mini-team.</a:t>
            </a:r>
          </a:p>
          <a:p>
            <a:endParaRPr lang="es-ES" sz="1300" i="1" dirty="0"/>
          </a:p>
          <a:p>
            <a:r>
              <a:rPr lang="en-US" sz="1300" i="1" dirty="0"/>
              <a:t>A team of three students/trainees responsible for data collection over one specific data collection period at one hospital. </a:t>
            </a:r>
          </a:p>
          <a:p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13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0834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Mini-teams will be coordinated by local leads that will act as a link between local collaborators and their national networks. At the same time, national committee networks will act as a link with the steering committee.</a:t>
            </a:r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i="1" dirty="0"/>
              <a:t>Core group of medical students and trainees/residents responsible for protocol design, data handling and management, analysis and drafting of the paper</a:t>
            </a:r>
          </a:p>
          <a:p>
            <a:r>
              <a:rPr lang="en-US" sz="1300" i="1" dirty="0"/>
              <a:t>a core group of medical students and trainees located in each participating country responsible for study dissemination, protocol translation and supporting students to correctly</a:t>
            </a:r>
          </a:p>
          <a:p>
            <a:r>
              <a:rPr lang="en-US" sz="1300" i="1" dirty="0"/>
              <a:t>register and run the study at each participating </a:t>
            </a:r>
            <a:r>
              <a:rPr lang="en-US" sz="1300" i="1" dirty="0" err="1"/>
              <a:t>centre</a:t>
            </a:r>
            <a:r>
              <a:rPr lang="en-US" sz="1300" i="1" dirty="0"/>
              <a:t>.</a:t>
            </a:r>
          </a:p>
          <a:p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14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3898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34"/>
              </a:spcBef>
            </a:pPr>
            <a:r>
              <a:rPr lang="es-ES" sz="1300" dirty="0" err="1"/>
              <a:t>Now</a:t>
            </a:r>
            <a:r>
              <a:rPr lang="es-ES" sz="1300" dirty="0"/>
              <a:t> </a:t>
            </a:r>
            <a:r>
              <a:rPr lang="es-ES" sz="1300" dirty="0" err="1"/>
              <a:t>is</a:t>
            </a:r>
            <a:r>
              <a:rPr lang="es-ES" sz="1300" dirty="0"/>
              <a:t> </a:t>
            </a:r>
            <a:r>
              <a:rPr lang="es-ES" sz="1300" dirty="0" err="1"/>
              <a:t>your</a:t>
            </a:r>
            <a:r>
              <a:rPr lang="es-ES" sz="1300" dirty="0"/>
              <a:t> </a:t>
            </a:r>
            <a:r>
              <a:rPr lang="es-ES" sz="1300" dirty="0" err="1"/>
              <a:t>turn</a:t>
            </a:r>
            <a:r>
              <a:rPr lang="es-ES" sz="1300" dirty="0"/>
              <a:t> to </a:t>
            </a:r>
            <a:r>
              <a:rPr lang="es-ES" sz="1300" dirty="0" err="1"/>
              <a:t>discuss</a:t>
            </a:r>
            <a:r>
              <a:rPr lang="es-ES" sz="1300" dirty="0"/>
              <a:t> </a:t>
            </a:r>
            <a:r>
              <a:rPr lang="es-ES" sz="1300" dirty="0" err="1"/>
              <a:t>about</a:t>
            </a:r>
            <a:r>
              <a:rPr lang="es-ES" sz="1300" dirty="0"/>
              <a:t> IMAGINE </a:t>
            </a:r>
            <a:r>
              <a:rPr lang="es-ES" sz="1300" dirty="0" err="1"/>
              <a:t>protocol</a:t>
            </a:r>
            <a:r>
              <a:rPr lang="es-ES" sz="1300" dirty="0"/>
              <a:t>, </a:t>
            </a:r>
            <a:r>
              <a:rPr lang="es-ES" sz="1300" dirty="0" err="1"/>
              <a:t>here</a:t>
            </a:r>
            <a:r>
              <a:rPr lang="es-ES" sz="1300" dirty="0"/>
              <a:t> are </a:t>
            </a:r>
            <a:r>
              <a:rPr lang="es-ES" sz="1300" dirty="0" err="1"/>
              <a:t>some</a:t>
            </a:r>
            <a:r>
              <a:rPr lang="es-ES" sz="1300" dirty="0"/>
              <a:t> </a:t>
            </a:r>
            <a:r>
              <a:rPr lang="es-ES" sz="1300" dirty="0" err="1"/>
              <a:t>points</a:t>
            </a:r>
            <a:r>
              <a:rPr lang="es-ES" sz="1300" dirty="0"/>
              <a:t> </a:t>
            </a:r>
            <a:r>
              <a:rPr lang="es-ES" sz="1300" dirty="0" err="1"/>
              <a:t>you</a:t>
            </a:r>
            <a:r>
              <a:rPr lang="es-ES" sz="1300" dirty="0"/>
              <a:t> </a:t>
            </a:r>
            <a:r>
              <a:rPr lang="es-ES" sz="1300" dirty="0" err="1"/>
              <a:t>should</a:t>
            </a:r>
            <a:r>
              <a:rPr lang="es-ES" sz="1300" dirty="0"/>
              <a:t> </a:t>
            </a:r>
            <a:r>
              <a:rPr lang="es-ES" sz="1300" dirty="0" err="1"/>
              <a:t>cover</a:t>
            </a:r>
            <a:r>
              <a:rPr lang="es-ES" sz="1300" dirty="0"/>
              <a:t>:</a:t>
            </a:r>
          </a:p>
          <a:p>
            <a:pPr algn="just">
              <a:lnSpc>
                <a:spcPct val="150000"/>
              </a:lnSpc>
              <a:spcBef>
                <a:spcPts val="634"/>
              </a:spcBef>
            </a:pPr>
            <a:endParaRPr lang="es-ES" sz="1300" b="1" dirty="0"/>
          </a:p>
          <a:p>
            <a:pPr marL="483123" indent="-483123" algn="just">
              <a:lnSpc>
                <a:spcPct val="150000"/>
              </a:lnSpc>
              <a:spcBef>
                <a:spcPts val="634"/>
              </a:spcBef>
              <a:buFont typeface="+mj-lt"/>
              <a:buAutoNum type="arabicPeriod"/>
            </a:pPr>
            <a:r>
              <a:rPr lang="es-ES" sz="1300" b="1" dirty="0" err="1"/>
              <a:t>What</a:t>
            </a:r>
            <a:r>
              <a:rPr lang="es-ES" sz="1300" b="1" dirty="0"/>
              <a:t> </a:t>
            </a:r>
            <a:r>
              <a:rPr lang="es-ES" sz="1300" b="1" dirty="0" err="1"/>
              <a:t>is</a:t>
            </a:r>
            <a:r>
              <a:rPr lang="es-ES" sz="1300" b="1" dirty="0"/>
              <a:t> </a:t>
            </a:r>
            <a:r>
              <a:rPr lang="es-ES" sz="1300" b="1" dirty="0" err="1"/>
              <a:t>the</a:t>
            </a:r>
            <a:r>
              <a:rPr lang="es-ES" sz="1300" b="1" dirty="0"/>
              <a:t> </a:t>
            </a:r>
            <a:r>
              <a:rPr lang="es-ES" sz="1300" b="1" dirty="0" err="1"/>
              <a:t>most</a:t>
            </a:r>
            <a:r>
              <a:rPr lang="es-ES" sz="1300" b="1" dirty="0"/>
              <a:t> </a:t>
            </a:r>
            <a:r>
              <a:rPr lang="es-ES" sz="1300" b="1" dirty="0" err="1"/>
              <a:t>effective</a:t>
            </a:r>
            <a:r>
              <a:rPr lang="es-ES" sz="1300" b="1" dirty="0"/>
              <a:t> </a:t>
            </a:r>
            <a:r>
              <a:rPr lang="es-ES" sz="1300" b="1" dirty="0" err="1"/>
              <a:t>way</a:t>
            </a:r>
            <a:r>
              <a:rPr lang="es-ES" sz="1300" b="1" dirty="0"/>
              <a:t> to </a:t>
            </a:r>
            <a:r>
              <a:rPr lang="es-ES" sz="1300" b="1" dirty="0" err="1"/>
              <a:t>build</a:t>
            </a:r>
            <a:r>
              <a:rPr lang="es-ES" sz="1300" b="1" dirty="0"/>
              <a:t>/</a:t>
            </a:r>
            <a:r>
              <a:rPr lang="es-ES" sz="1300" b="1" dirty="0" err="1"/>
              <a:t>support</a:t>
            </a:r>
            <a:r>
              <a:rPr lang="es-ES" sz="1300" b="1" dirty="0"/>
              <a:t> </a:t>
            </a:r>
            <a:r>
              <a:rPr lang="es-ES" sz="1300" b="1" dirty="0" err="1"/>
              <a:t>your</a:t>
            </a:r>
            <a:r>
              <a:rPr lang="es-ES" sz="1300" b="1" dirty="0"/>
              <a:t> </a:t>
            </a:r>
            <a:r>
              <a:rPr lang="es-ES" sz="1300" b="1" dirty="0" err="1"/>
              <a:t>national</a:t>
            </a:r>
            <a:r>
              <a:rPr lang="es-ES" sz="1300" b="1" dirty="0"/>
              <a:t> </a:t>
            </a:r>
            <a:r>
              <a:rPr lang="es-ES" sz="1300" b="1" dirty="0" err="1"/>
              <a:t>network</a:t>
            </a:r>
            <a:r>
              <a:rPr lang="es-ES" sz="1300" b="1" dirty="0"/>
              <a:t>?</a:t>
            </a:r>
          </a:p>
          <a:p>
            <a:pPr marL="483123" indent="-483123" algn="just">
              <a:lnSpc>
                <a:spcPct val="150000"/>
              </a:lnSpc>
              <a:spcBef>
                <a:spcPts val="634"/>
              </a:spcBef>
              <a:buFont typeface="+mj-lt"/>
              <a:buAutoNum type="arabicPeriod"/>
            </a:pPr>
            <a:r>
              <a:rPr lang="es-ES" sz="1300" b="1" dirty="0" err="1"/>
              <a:t>What</a:t>
            </a:r>
            <a:r>
              <a:rPr lang="es-ES" sz="1300" b="1" dirty="0"/>
              <a:t> </a:t>
            </a:r>
            <a:r>
              <a:rPr lang="es-ES" sz="1300" b="1" dirty="0" err="1"/>
              <a:t>is</a:t>
            </a:r>
            <a:r>
              <a:rPr lang="es-ES" sz="1300" b="1" dirty="0"/>
              <a:t> </a:t>
            </a:r>
            <a:r>
              <a:rPr lang="es-ES" sz="1300" b="1" dirty="0" err="1"/>
              <a:t>the</a:t>
            </a:r>
            <a:r>
              <a:rPr lang="es-ES" sz="1300" b="1" dirty="0"/>
              <a:t> </a:t>
            </a:r>
            <a:r>
              <a:rPr lang="es-ES" sz="1300" b="1" dirty="0" err="1"/>
              <a:t>best</a:t>
            </a:r>
            <a:r>
              <a:rPr lang="es-ES" sz="1300" b="1" dirty="0"/>
              <a:t> </a:t>
            </a:r>
            <a:r>
              <a:rPr lang="es-ES" sz="1300" b="1" dirty="0" err="1"/>
              <a:t>way</a:t>
            </a:r>
            <a:r>
              <a:rPr lang="es-ES" sz="1300" b="1" dirty="0"/>
              <a:t> to </a:t>
            </a:r>
            <a:r>
              <a:rPr lang="es-ES" sz="1300" b="1" dirty="0" err="1"/>
              <a:t>identify</a:t>
            </a:r>
            <a:r>
              <a:rPr lang="es-ES" sz="1300" b="1" dirty="0"/>
              <a:t> </a:t>
            </a:r>
            <a:r>
              <a:rPr lang="es-ES" sz="1300" b="1" dirty="0" err="1"/>
              <a:t>eligible</a:t>
            </a:r>
            <a:r>
              <a:rPr lang="es-ES" sz="1300" b="1" dirty="0"/>
              <a:t> </a:t>
            </a:r>
            <a:r>
              <a:rPr lang="es-ES" sz="1300" b="1" dirty="0" err="1"/>
              <a:t>patients</a:t>
            </a:r>
            <a:r>
              <a:rPr lang="es-ES" sz="1300" b="1" dirty="0"/>
              <a:t>? </a:t>
            </a:r>
            <a:r>
              <a:rPr lang="es-ES" sz="1300" b="1" dirty="0" err="1"/>
              <a:t>What</a:t>
            </a:r>
            <a:r>
              <a:rPr lang="es-ES" sz="1300" b="1" dirty="0"/>
              <a:t> are </a:t>
            </a:r>
            <a:r>
              <a:rPr lang="es-ES" sz="1300" b="1" dirty="0" err="1"/>
              <a:t>the</a:t>
            </a:r>
            <a:r>
              <a:rPr lang="es-ES" sz="1300" b="1" dirty="0"/>
              <a:t> </a:t>
            </a:r>
            <a:r>
              <a:rPr lang="es-ES" sz="1300" b="1" dirty="0" err="1"/>
              <a:t>challenges</a:t>
            </a:r>
            <a:r>
              <a:rPr lang="es-ES" sz="1300" b="1" dirty="0"/>
              <a:t>?</a:t>
            </a:r>
          </a:p>
          <a:p>
            <a:pPr marL="483123" indent="-483123" algn="just">
              <a:lnSpc>
                <a:spcPct val="150000"/>
              </a:lnSpc>
              <a:spcBef>
                <a:spcPts val="634"/>
              </a:spcBef>
              <a:buFont typeface="+mj-lt"/>
              <a:buAutoNum type="arabicPeriod"/>
            </a:pPr>
            <a:r>
              <a:rPr lang="es-ES" sz="1300" b="1" dirty="0" err="1"/>
              <a:t>How</a:t>
            </a:r>
            <a:r>
              <a:rPr lang="es-ES" sz="1300" b="1" dirty="0"/>
              <a:t> </a:t>
            </a:r>
            <a:r>
              <a:rPr lang="es-ES" sz="1300" b="1" dirty="0" err="1"/>
              <a:t>would</a:t>
            </a:r>
            <a:r>
              <a:rPr lang="es-ES" sz="1300" b="1" dirty="0"/>
              <a:t> </a:t>
            </a:r>
            <a:r>
              <a:rPr lang="es-ES" sz="1300" b="1" dirty="0" err="1"/>
              <a:t>you</a:t>
            </a:r>
            <a:r>
              <a:rPr lang="es-ES" sz="1300" b="1" dirty="0"/>
              <a:t> </a:t>
            </a:r>
            <a:r>
              <a:rPr lang="es-ES" sz="1300" b="1" dirty="0" err="1"/>
              <a:t>proactively</a:t>
            </a:r>
            <a:r>
              <a:rPr lang="es-ES" sz="1300" b="1" dirty="0"/>
              <a:t> </a:t>
            </a:r>
            <a:r>
              <a:rPr lang="es-ES" sz="1300" b="1" dirty="0" err="1"/>
              <a:t>follow</a:t>
            </a:r>
            <a:r>
              <a:rPr lang="es-ES" sz="1300" b="1" dirty="0"/>
              <a:t>-up </a:t>
            </a:r>
            <a:r>
              <a:rPr lang="es-ES" sz="1300" b="1" dirty="0" err="1"/>
              <a:t>the</a:t>
            </a:r>
            <a:r>
              <a:rPr lang="es-ES" sz="1300" b="1" dirty="0"/>
              <a:t> </a:t>
            </a:r>
            <a:r>
              <a:rPr lang="es-ES" sz="1300" b="1" dirty="0" err="1"/>
              <a:t>included</a:t>
            </a:r>
            <a:r>
              <a:rPr lang="es-ES" sz="1300" b="1" dirty="0"/>
              <a:t> </a:t>
            </a:r>
            <a:r>
              <a:rPr lang="es-ES" sz="1300" b="1" dirty="0" err="1"/>
              <a:t>patients</a:t>
            </a:r>
            <a:r>
              <a:rPr lang="es-ES" sz="1300" b="1" dirty="0"/>
              <a:t> at </a:t>
            </a:r>
            <a:r>
              <a:rPr lang="es-ES" sz="1300" b="1" dirty="0" err="1"/>
              <a:t>your</a:t>
            </a:r>
            <a:r>
              <a:rPr lang="es-ES" sz="1300" b="1" dirty="0"/>
              <a:t> centre? </a:t>
            </a:r>
            <a:r>
              <a:rPr lang="es-ES" sz="1300" b="1" dirty="0" err="1"/>
              <a:t>There</a:t>
            </a:r>
            <a:r>
              <a:rPr lang="es-ES" sz="1300" b="1" dirty="0"/>
              <a:t> </a:t>
            </a:r>
            <a:r>
              <a:rPr lang="es-ES" sz="1300" b="1" dirty="0" err="1"/>
              <a:t>is</a:t>
            </a:r>
            <a:r>
              <a:rPr lang="es-ES" sz="1300" b="1" dirty="0"/>
              <a:t> </a:t>
            </a:r>
            <a:r>
              <a:rPr lang="es-ES" sz="1300" b="1" dirty="0" err="1"/>
              <a:t>something</a:t>
            </a:r>
            <a:r>
              <a:rPr lang="es-ES" sz="1300" b="1" dirty="0"/>
              <a:t> </a:t>
            </a:r>
            <a:r>
              <a:rPr lang="es-ES" sz="1300" b="1" dirty="0" err="1"/>
              <a:t>that</a:t>
            </a:r>
            <a:r>
              <a:rPr lang="es-ES" sz="1300" b="1" dirty="0"/>
              <a:t> </a:t>
            </a:r>
            <a:r>
              <a:rPr lang="es-ES" sz="1300" b="1" dirty="0" err="1"/>
              <a:t>would</a:t>
            </a:r>
            <a:r>
              <a:rPr lang="es-ES" sz="1300" b="1" dirty="0"/>
              <a:t> </a:t>
            </a:r>
            <a:r>
              <a:rPr lang="es-ES" sz="1300" b="1" dirty="0" err="1"/>
              <a:t>help</a:t>
            </a:r>
            <a:r>
              <a:rPr lang="es-ES" sz="1300" b="1" dirty="0"/>
              <a:t> </a:t>
            </a:r>
            <a:r>
              <a:rPr lang="es-ES" sz="1300" b="1" dirty="0" err="1"/>
              <a:t>support</a:t>
            </a:r>
            <a:r>
              <a:rPr lang="es-ES" sz="1300" b="1" dirty="0"/>
              <a:t> </a:t>
            </a:r>
            <a:r>
              <a:rPr lang="es-ES" sz="1300" b="1" dirty="0" err="1"/>
              <a:t>students</a:t>
            </a:r>
            <a:r>
              <a:rPr lang="es-ES" sz="1300" b="1" dirty="0"/>
              <a:t> </a:t>
            </a:r>
            <a:r>
              <a:rPr lang="es-ES" sz="1300" b="1" dirty="0" err="1"/>
              <a:t>better</a:t>
            </a:r>
            <a:r>
              <a:rPr lang="es-ES" sz="1300" b="1" dirty="0"/>
              <a:t>? </a:t>
            </a:r>
          </a:p>
          <a:p>
            <a:endParaRPr lang="es-ES" sz="1300" dirty="0"/>
          </a:p>
          <a:p>
            <a:endParaRPr lang="es-ES" sz="1300" dirty="0"/>
          </a:p>
          <a:p>
            <a:r>
              <a:rPr lang="en-US" sz="1300" i="1" dirty="0"/>
              <a:t>Strategies to record bowel function</a:t>
            </a:r>
          </a:p>
          <a:p>
            <a:r>
              <a:rPr lang="en-US" sz="1300" i="1" dirty="0"/>
              <a:t>• Speaking to ward staff, including doctors and nurses</a:t>
            </a:r>
          </a:p>
          <a:p>
            <a:r>
              <a:rPr lang="en-US" sz="1300" i="1" dirty="0"/>
              <a:t>• Reviewing patient medical and nursing notes/charts daily, particularly for events occurring at night</a:t>
            </a:r>
          </a:p>
          <a:p>
            <a:r>
              <a:rPr lang="en-US" sz="1300" i="1" dirty="0"/>
              <a:t>• Participating in daily ward rounds and doctor reviews</a:t>
            </a:r>
          </a:p>
          <a:p>
            <a:r>
              <a:rPr lang="en-US" sz="1300" b="1" i="1" dirty="0"/>
              <a:t>Remember: </a:t>
            </a:r>
            <a:r>
              <a:rPr lang="en-US" sz="1300" i="1" dirty="0"/>
              <a:t>recordings of bowel function must correspond to the entire day. It is advised that you consider these symptoms one day in retrospect to capture all relevant data.</a:t>
            </a:r>
          </a:p>
          <a:p>
            <a:endParaRPr lang="en-US" sz="1300" i="1" dirty="0"/>
          </a:p>
          <a:p>
            <a:r>
              <a:rPr lang="es-ES" sz="1300" i="1" dirty="0" err="1"/>
              <a:t>Strategies</a:t>
            </a:r>
            <a:r>
              <a:rPr lang="es-ES" sz="1300" i="1" dirty="0"/>
              <a:t> </a:t>
            </a:r>
            <a:r>
              <a:rPr lang="es-ES" sz="1300" i="1" dirty="0" err="1"/>
              <a:t>for</a:t>
            </a:r>
            <a:r>
              <a:rPr lang="es-ES" sz="1300" i="1" dirty="0"/>
              <a:t> </a:t>
            </a:r>
            <a:r>
              <a:rPr lang="es-ES" sz="1300" i="1" dirty="0" err="1"/>
              <a:t>follow</a:t>
            </a:r>
            <a:r>
              <a:rPr lang="es-ES" sz="1300" i="1" dirty="0"/>
              <a:t>-up </a:t>
            </a:r>
            <a:r>
              <a:rPr lang="es-ES" sz="1300" i="1" dirty="0" err="1"/>
              <a:t>include</a:t>
            </a:r>
            <a:r>
              <a:rPr lang="es-ES" sz="1300" i="1" dirty="0"/>
              <a:t>:</a:t>
            </a:r>
          </a:p>
          <a:p>
            <a:r>
              <a:rPr lang="en-US" sz="1300" i="1" dirty="0"/>
              <a:t>• Regularly reviewing patient notes to identify in-hospital complications</a:t>
            </a:r>
          </a:p>
          <a:p>
            <a:r>
              <a:rPr lang="en-US" sz="1300" i="1" dirty="0"/>
              <a:t>• Participating in daily ward rounds and doctor reviews</a:t>
            </a:r>
          </a:p>
          <a:p>
            <a:r>
              <a:rPr lang="en-US" sz="1300" i="1" dirty="0"/>
              <a:t>• Reviewing clinic notes and clinic letters, if seen in clinic by 30 days</a:t>
            </a:r>
          </a:p>
          <a:p>
            <a:r>
              <a:rPr lang="en-US" sz="1300" i="1" dirty="0"/>
              <a:t>• Checking electronic systems and handover lists for re-admissions</a:t>
            </a:r>
          </a:p>
          <a:p>
            <a:r>
              <a:rPr lang="en-US" sz="1300" i="1" dirty="0"/>
              <a:t>• Checking for emergency department re-attendances</a:t>
            </a:r>
            <a:endParaRPr lang="es-ES" sz="1300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15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1637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16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979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300" dirty="0" smtClean="0"/>
              <a:t>Post </a:t>
            </a:r>
            <a:r>
              <a:rPr lang="es-ES" sz="1300" dirty="0" err="1" smtClean="0"/>
              <a:t>operative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ileus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is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the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most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common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complication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after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elective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colorectal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surgery</a:t>
            </a:r>
            <a:r>
              <a:rPr lang="es-ES" sz="1300" baseline="0" dirty="0" smtClean="0"/>
              <a:t> </a:t>
            </a:r>
            <a:r>
              <a:rPr lang="mr-IN" sz="1300" baseline="0" dirty="0" smtClean="0"/>
              <a:t>–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estimated</a:t>
            </a:r>
            <a:r>
              <a:rPr lang="es-ES" sz="1300" baseline="0" dirty="0" smtClean="0"/>
              <a:t> at </a:t>
            </a:r>
            <a:r>
              <a:rPr lang="es-ES" sz="1300" baseline="0" dirty="0" err="1" smtClean="0"/>
              <a:t>around</a:t>
            </a:r>
            <a:r>
              <a:rPr lang="es-ES" sz="1300" baseline="0" dirty="0" smtClean="0"/>
              <a:t> 12%. </a:t>
            </a:r>
          </a:p>
          <a:p>
            <a:endParaRPr lang="es-ES" sz="1300" baseline="0" dirty="0" smtClean="0"/>
          </a:p>
          <a:p>
            <a:r>
              <a:rPr lang="es-ES" sz="1300" baseline="0" dirty="0" err="1" smtClean="0"/>
              <a:t>Whilst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not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dangerous</a:t>
            </a:r>
            <a:r>
              <a:rPr lang="es-ES" sz="1300" baseline="0" dirty="0" smtClean="0"/>
              <a:t> in </a:t>
            </a:r>
            <a:r>
              <a:rPr lang="es-ES" sz="1300" baseline="0" dirty="0" err="1" smtClean="0"/>
              <a:t>its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own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right</a:t>
            </a:r>
            <a:r>
              <a:rPr lang="es-ES" sz="1300" baseline="0" dirty="0" smtClean="0"/>
              <a:t>, </a:t>
            </a:r>
            <a:r>
              <a:rPr lang="es-ES" sz="1300" baseline="0" dirty="0" err="1" smtClean="0"/>
              <a:t>its</a:t>
            </a:r>
            <a:r>
              <a:rPr lang="es-ES" sz="1300" baseline="0" dirty="0" smtClean="0"/>
              <a:t> a </a:t>
            </a:r>
            <a:r>
              <a:rPr lang="es-ES" sz="1300" baseline="0" dirty="0" err="1" smtClean="0"/>
              <a:t>major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source</a:t>
            </a:r>
            <a:r>
              <a:rPr lang="es-ES" sz="1300" baseline="0" dirty="0" smtClean="0"/>
              <a:t> of adverse </a:t>
            </a:r>
            <a:r>
              <a:rPr lang="es-ES" sz="1300" baseline="0" dirty="0" err="1" smtClean="0"/>
              <a:t>events</a:t>
            </a:r>
            <a:r>
              <a:rPr lang="es-ES" sz="1300" baseline="0" dirty="0" smtClean="0"/>
              <a:t>, </a:t>
            </a:r>
            <a:r>
              <a:rPr lang="es-ES" sz="1300" baseline="0" dirty="0" err="1" smtClean="0"/>
              <a:t>mainly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postop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pneumonia</a:t>
            </a:r>
            <a:r>
              <a:rPr lang="es-ES" sz="1300" baseline="0" dirty="0" smtClean="0"/>
              <a:t> and DVT</a:t>
            </a:r>
          </a:p>
          <a:p>
            <a:endParaRPr lang="es-ES" sz="1300" baseline="0" dirty="0" smtClean="0"/>
          </a:p>
          <a:p>
            <a:r>
              <a:rPr lang="es-ES" sz="1300" baseline="0" dirty="0" err="1" smtClean="0"/>
              <a:t>It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also</a:t>
            </a:r>
            <a:r>
              <a:rPr lang="es-ES" sz="1300" baseline="0" dirty="0" smtClean="0"/>
              <a:t> leads to </a:t>
            </a:r>
            <a:r>
              <a:rPr lang="es-ES" sz="1300" baseline="0" dirty="0" err="1" smtClean="0"/>
              <a:t>patient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disasitfaction</a:t>
            </a:r>
            <a:r>
              <a:rPr lang="es-ES" sz="1300" baseline="0" dirty="0" smtClean="0"/>
              <a:t> and </a:t>
            </a:r>
            <a:r>
              <a:rPr lang="es-ES" sz="1300" baseline="0" dirty="0" err="1" smtClean="0"/>
              <a:t>increased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costs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for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healthcare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systems</a:t>
            </a:r>
            <a:r>
              <a:rPr lang="es-ES" sz="1300" baseline="0" dirty="0" smtClean="0"/>
              <a:t> - </a:t>
            </a:r>
            <a:r>
              <a:rPr lang="es-ES" sz="1300" baseline="0" dirty="0" err="1" smtClean="0"/>
              <a:t>estimated</a:t>
            </a:r>
            <a:r>
              <a:rPr lang="es-ES" sz="1300" baseline="0" dirty="0" smtClean="0"/>
              <a:t> at $1.4 </a:t>
            </a:r>
            <a:r>
              <a:rPr lang="es-ES" sz="1300" baseline="0" dirty="0" err="1" smtClean="0"/>
              <a:t>billion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dollars</a:t>
            </a:r>
            <a:r>
              <a:rPr lang="es-ES" sz="1300" baseline="0" dirty="0" smtClean="0"/>
              <a:t> in </a:t>
            </a:r>
            <a:r>
              <a:rPr lang="es-ES" sz="1300" baseline="0" dirty="0" err="1" smtClean="0"/>
              <a:t>the</a:t>
            </a:r>
            <a:r>
              <a:rPr lang="es-ES" sz="1300" baseline="0" dirty="0" smtClean="0"/>
              <a:t> US per </a:t>
            </a:r>
            <a:r>
              <a:rPr lang="es-ES" sz="1300" baseline="0" dirty="0" err="1" smtClean="0"/>
              <a:t>year</a:t>
            </a:r>
            <a:r>
              <a:rPr lang="es-ES" sz="1300" baseline="0" dirty="0" smtClean="0"/>
              <a:t>.</a:t>
            </a:r>
          </a:p>
          <a:p>
            <a:endParaRPr lang="es-ES" sz="1300" baseline="0" dirty="0" smtClean="0"/>
          </a:p>
          <a:p>
            <a:r>
              <a:rPr lang="es-ES" sz="1300" baseline="0" dirty="0" err="1" smtClean="0"/>
              <a:t>There</a:t>
            </a:r>
            <a:r>
              <a:rPr lang="es-ES" sz="1300" baseline="0" dirty="0" smtClean="0"/>
              <a:t> has </a:t>
            </a:r>
            <a:r>
              <a:rPr lang="es-ES" sz="1300" baseline="0" dirty="0" err="1" smtClean="0"/>
              <a:t>been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many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studies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testing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different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interventions</a:t>
            </a:r>
            <a:r>
              <a:rPr lang="es-ES" sz="1300" baseline="0" dirty="0" smtClean="0"/>
              <a:t> </a:t>
            </a:r>
            <a:r>
              <a:rPr lang="mr-IN" sz="1300" baseline="0" dirty="0" smtClean="0"/>
              <a:t>–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but</a:t>
            </a:r>
            <a:r>
              <a:rPr lang="es-ES" sz="1300" baseline="0" dirty="0" smtClean="0"/>
              <a:t> are </a:t>
            </a:r>
            <a:r>
              <a:rPr lang="es-ES" sz="1300" baseline="0" dirty="0" err="1" smtClean="0"/>
              <a:t>limited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by</a:t>
            </a:r>
            <a:r>
              <a:rPr lang="es-ES" sz="1300" baseline="0" dirty="0" smtClean="0"/>
              <a:t> a </a:t>
            </a:r>
            <a:r>
              <a:rPr lang="es-ES" sz="1300" baseline="0" dirty="0" err="1" smtClean="0"/>
              <a:t>lack</a:t>
            </a:r>
            <a:r>
              <a:rPr lang="es-ES" sz="1300" baseline="0" dirty="0" smtClean="0"/>
              <a:t> of </a:t>
            </a:r>
            <a:r>
              <a:rPr lang="es-ES" sz="1300" baseline="0" dirty="0" err="1" smtClean="0"/>
              <a:t>homogeneity</a:t>
            </a:r>
            <a:r>
              <a:rPr lang="es-ES" sz="1300" baseline="0" dirty="0" smtClean="0"/>
              <a:t> in </a:t>
            </a:r>
            <a:r>
              <a:rPr lang="es-ES" sz="1300" baseline="0" dirty="0" err="1" smtClean="0"/>
              <a:t>outcomes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measures</a:t>
            </a:r>
            <a:r>
              <a:rPr lang="es-ES" sz="1300" baseline="0" dirty="0" smtClean="0"/>
              <a:t>. </a:t>
            </a:r>
            <a:r>
              <a:rPr lang="es-ES" sz="1300" baseline="0" dirty="0" err="1" smtClean="0"/>
              <a:t>For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this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reason</a:t>
            </a:r>
            <a:r>
              <a:rPr lang="es-ES" sz="1300" baseline="0" dirty="0" smtClean="0"/>
              <a:t>, </a:t>
            </a:r>
            <a:r>
              <a:rPr lang="es-ES" sz="1300" baseline="0" dirty="0" err="1" smtClean="0"/>
              <a:t>they</a:t>
            </a:r>
            <a:r>
              <a:rPr lang="es-ES" sz="1300" baseline="0" dirty="0" smtClean="0"/>
              <a:t> are </a:t>
            </a:r>
            <a:r>
              <a:rPr lang="es-ES" sz="1300" baseline="0" dirty="0" err="1" smtClean="0"/>
              <a:t>poorly</a:t>
            </a:r>
            <a:r>
              <a:rPr lang="es-ES" sz="1300" baseline="0" dirty="0" smtClean="0"/>
              <a:t> generalisable and </a:t>
            </a:r>
            <a:r>
              <a:rPr lang="es-ES" sz="1300" baseline="0" dirty="0" err="1" smtClean="0"/>
              <a:t>the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evidence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for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many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remains</a:t>
            </a:r>
            <a:r>
              <a:rPr lang="es-ES" sz="1300" baseline="0" dirty="0" smtClean="0"/>
              <a:t> </a:t>
            </a:r>
            <a:r>
              <a:rPr lang="es-ES" sz="1300" baseline="0" dirty="0" err="1" smtClean="0"/>
              <a:t>inadeqaute</a:t>
            </a:r>
            <a:r>
              <a:rPr lang="es-ES" sz="1300" baseline="0" dirty="0" smtClean="0"/>
              <a:t>. </a:t>
            </a:r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2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002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3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752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4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956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5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396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6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761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300" dirty="0" err="1"/>
              <a:t>Well</a:t>
            </a:r>
            <a:r>
              <a:rPr lang="es-ES" sz="1300" dirty="0"/>
              <a:t>, </a:t>
            </a:r>
            <a:r>
              <a:rPr lang="es-ES" sz="1300" dirty="0" err="1"/>
              <a:t>now</a:t>
            </a:r>
            <a:r>
              <a:rPr lang="es-ES" sz="1300" dirty="0"/>
              <a:t> </a:t>
            </a:r>
            <a:r>
              <a:rPr lang="es-ES" sz="1300" dirty="0" err="1"/>
              <a:t>I’m</a:t>
            </a:r>
            <a:r>
              <a:rPr lang="es-ES" sz="1300" dirty="0"/>
              <a:t> </a:t>
            </a:r>
            <a:r>
              <a:rPr lang="es-ES" sz="1300" dirty="0" err="1"/>
              <a:t>going</a:t>
            </a:r>
            <a:r>
              <a:rPr lang="es-ES" sz="1300" dirty="0"/>
              <a:t> to </a:t>
            </a:r>
            <a:r>
              <a:rPr lang="es-ES" sz="1300" dirty="0" err="1"/>
              <a:t>talk</a:t>
            </a:r>
            <a:r>
              <a:rPr lang="es-ES" sz="1300" dirty="0"/>
              <a:t> </a:t>
            </a:r>
            <a:r>
              <a:rPr lang="es-ES" sz="1300" dirty="0" err="1"/>
              <a:t>about</a:t>
            </a:r>
            <a:r>
              <a:rPr lang="es-ES" sz="1300" dirty="0"/>
              <a:t> </a:t>
            </a:r>
            <a:r>
              <a:rPr lang="es-ES" sz="1300" dirty="0" err="1"/>
              <a:t>the</a:t>
            </a:r>
            <a:r>
              <a:rPr lang="es-ES" sz="1300" dirty="0"/>
              <a:t> </a:t>
            </a:r>
            <a:r>
              <a:rPr lang="es-ES" sz="1300" dirty="0" err="1"/>
              <a:t>outcome</a:t>
            </a:r>
            <a:r>
              <a:rPr lang="es-ES" sz="1300" dirty="0"/>
              <a:t> </a:t>
            </a:r>
            <a:r>
              <a:rPr lang="es-ES" sz="1300" dirty="0" err="1"/>
              <a:t>measures</a:t>
            </a:r>
            <a:r>
              <a:rPr lang="es-ES" sz="1300" dirty="0"/>
              <a:t> </a:t>
            </a:r>
            <a:r>
              <a:rPr lang="es-ES" sz="1300" dirty="0" err="1"/>
              <a:t>for</a:t>
            </a:r>
            <a:r>
              <a:rPr lang="es-ES" sz="1300" dirty="0"/>
              <a:t> IMAGINE </a:t>
            </a:r>
            <a:r>
              <a:rPr lang="es-ES" sz="1300" dirty="0" err="1"/>
              <a:t>study</a:t>
            </a:r>
            <a:r>
              <a:rPr lang="es-ES" sz="1300" dirty="0"/>
              <a:t>. </a:t>
            </a:r>
            <a:r>
              <a:rPr lang="es-ES" sz="1300" dirty="0" err="1"/>
              <a:t>We</a:t>
            </a:r>
            <a:r>
              <a:rPr lang="es-ES" sz="1300" dirty="0"/>
              <a:t> are </a:t>
            </a:r>
            <a:r>
              <a:rPr lang="es-ES" sz="1300" dirty="0" err="1"/>
              <a:t>assessing</a:t>
            </a:r>
            <a:r>
              <a:rPr lang="es-ES" sz="1300" dirty="0"/>
              <a:t> GI </a:t>
            </a:r>
            <a:r>
              <a:rPr lang="es-ES" sz="1300" dirty="0" err="1"/>
              <a:t>recovery</a:t>
            </a:r>
            <a:r>
              <a:rPr lang="es-ES" sz="1300" dirty="0"/>
              <a:t>, </a:t>
            </a:r>
            <a:r>
              <a:rPr lang="es-ES" sz="1300" dirty="0" err="1"/>
              <a:t>for</a:t>
            </a:r>
            <a:r>
              <a:rPr lang="es-ES" sz="1300" dirty="0"/>
              <a:t> </a:t>
            </a:r>
            <a:r>
              <a:rPr lang="es-ES" sz="1300" dirty="0" err="1"/>
              <a:t>this</a:t>
            </a:r>
            <a:r>
              <a:rPr lang="es-ES" sz="1300" dirty="0"/>
              <a:t> </a:t>
            </a:r>
            <a:r>
              <a:rPr lang="es-ES" sz="1300" dirty="0" err="1"/>
              <a:t>reason</a:t>
            </a:r>
            <a:r>
              <a:rPr lang="es-ES" sz="1300" dirty="0"/>
              <a:t> </a:t>
            </a:r>
            <a:r>
              <a:rPr lang="es-ES" sz="1300" dirty="0" err="1"/>
              <a:t>our</a:t>
            </a:r>
            <a:r>
              <a:rPr lang="es-ES" sz="1300" dirty="0"/>
              <a:t> ... </a:t>
            </a:r>
            <a:r>
              <a:rPr lang="es-ES" sz="1300" dirty="0" err="1"/>
              <a:t>primary</a:t>
            </a:r>
            <a:r>
              <a:rPr lang="es-ES" sz="1300" dirty="0"/>
              <a:t> </a:t>
            </a:r>
            <a:r>
              <a:rPr lang="es-ES" sz="1300" dirty="0" err="1"/>
              <a:t>outcome</a:t>
            </a:r>
            <a:r>
              <a:rPr lang="es-ES" sz="1300" dirty="0"/>
              <a:t> </a:t>
            </a:r>
            <a:r>
              <a:rPr lang="es-ES" sz="1300" dirty="0" err="1"/>
              <a:t>measure</a:t>
            </a:r>
            <a:r>
              <a:rPr lang="es-ES" sz="1300" dirty="0"/>
              <a:t> </a:t>
            </a:r>
            <a:r>
              <a:rPr lang="es-ES" sz="1300" dirty="0" err="1"/>
              <a:t>is</a:t>
            </a:r>
            <a:r>
              <a:rPr lang="es-ES" sz="1300" dirty="0"/>
              <a:t> </a:t>
            </a:r>
            <a:r>
              <a:rPr lang="es-ES" sz="1300" dirty="0" err="1"/>
              <a:t>the</a:t>
            </a:r>
            <a:r>
              <a:rPr lang="es-ES" sz="1300" dirty="0"/>
              <a:t> </a:t>
            </a:r>
            <a:r>
              <a:rPr lang="en-US" sz="1300" dirty="0"/>
              <a:t>time (measured in whole days) until return of bowel function (GI-2). This is a composite measure of: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US" sz="1300" dirty="0"/>
              <a:t>Oral tolerance to solid/soft food intake for 24 hours with no vomiting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US" sz="1300" dirty="0"/>
              <a:t>AND presence of bowel motions considered as passage of stool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endParaRPr lang="en-US" sz="1300" dirty="0"/>
          </a:p>
          <a:p>
            <a:r>
              <a:rPr lang="en-US" sz="1300" dirty="0"/>
              <a:t>The composite outcome for return of bowel function (GI-2) should be assessed daily for the first ten days after surgery (Day 0; day of surgery – Day 10). This</a:t>
            </a:r>
            <a:endParaRPr lang="es-ES" sz="13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7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670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300" i="1" dirty="0"/>
              <a:t>As </a:t>
            </a:r>
            <a:r>
              <a:rPr lang="es-ES" sz="1300" i="1" dirty="0" err="1"/>
              <a:t>secondary</a:t>
            </a:r>
            <a:r>
              <a:rPr lang="es-ES" sz="1300" i="1" dirty="0"/>
              <a:t> </a:t>
            </a:r>
            <a:r>
              <a:rPr lang="es-ES" sz="1300" i="1" dirty="0" err="1"/>
              <a:t>outcome</a:t>
            </a:r>
            <a:r>
              <a:rPr lang="es-ES" sz="1300" i="1" dirty="0"/>
              <a:t> </a:t>
            </a:r>
            <a:r>
              <a:rPr lang="es-ES" sz="1300" i="1" dirty="0" err="1"/>
              <a:t>measures</a:t>
            </a:r>
            <a:r>
              <a:rPr lang="es-ES" sz="1300" i="1" dirty="0"/>
              <a:t>:</a:t>
            </a:r>
          </a:p>
          <a:p>
            <a:endParaRPr lang="es-ES" sz="1300" i="1" dirty="0"/>
          </a:p>
          <a:p>
            <a:r>
              <a:rPr lang="es-ES" sz="1300" dirty="0" err="1"/>
              <a:t>The</a:t>
            </a:r>
            <a:r>
              <a:rPr lang="es-ES" sz="1300" dirty="0"/>
              <a:t> o</a:t>
            </a:r>
            <a:r>
              <a:rPr lang="en-US" sz="1300" dirty="0" err="1"/>
              <a:t>verall</a:t>
            </a:r>
            <a:r>
              <a:rPr lang="en-US" sz="1300" dirty="0"/>
              <a:t> 30-day adverse event rate according to the </a:t>
            </a:r>
            <a:r>
              <a:rPr lang="en-US" sz="1300" dirty="0" err="1"/>
              <a:t>Clavien-Dindo</a:t>
            </a:r>
            <a:r>
              <a:rPr lang="en-US" sz="1300" dirty="0"/>
              <a:t> scale of </a:t>
            </a:r>
            <a:r>
              <a:rPr lang="es-ES" sz="1300" dirty="0" err="1"/>
              <a:t>postoperative</a:t>
            </a:r>
            <a:r>
              <a:rPr lang="es-ES" sz="1300" dirty="0"/>
              <a:t> </a:t>
            </a:r>
            <a:r>
              <a:rPr lang="es-ES" sz="1300" dirty="0" err="1"/>
              <a:t>complications</a:t>
            </a:r>
            <a:r>
              <a:rPr lang="es-ES" sz="1300" dirty="0"/>
              <a:t> </a:t>
            </a:r>
            <a:r>
              <a:rPr lang="es-ES" sz="1300" dirty="0" err="1"/>
              <a:t>will</a:t>
            </a:r>
            <a:r>
              <a:rPr lang="es-ES" sz="1300" dirty="0"/>
              <a:t> be </a:t>
            </a:r>
            <a:r>
              <a:rPr lang="es-ES" sz="1300" dirty="0" err="1"/>
              <a:t>considered</a:t>
            </a:r>
            <a:r>
              <a:rPr lang="es-ES" sz="1300" dirty="0"/>
              <a:t>. </a:t>
            </a:r>
          </a:p>
          <a:p>
            <a:r>
              <a:rPr lang="es-ES" sz="1300" dirty="0" err="1"/>
              <a:t>Also</a:t>
            </a:r>
            <a:r>
              <a:rPr lang="es-ES" sz="1300" dirty="0"/>
              <a:t>, </a:t>
            </a:r>
            <a:r>
              <a:rPr lang="es-ES" sz="1300" dirty="0" err="1"/>
              <a:t>the</a:t>
            </a:r>
            <a:r>
              <a:rPr lang="es-ES" sz="1300" dirty="0"/>
              <a:t> i</a:t>
            </a:r>
            <a:r>
              <a:rPr lang="en-US" sz="1300" dirty="0" err="1"/>
              <a:t>ncidence</a:t>
            </a:r>
            <a:r>
              <a:rPr lang="en-US" sz="1300" dirty="0"/>
              <a:t> of anastomotic leak, defined according to leakage detected </a:t>
            </a:r>
            <a:r>
              <a:rPr lang="es-ES" sz="1300" dirty="0" err="1"/>
              <a:t>radiologically</a:t>
            </a:r>
            <a:r>
              <a:rPr lang="es-ES" sz="1300" dirty="0"/>
              <a:t> </a:t>
            </a:r>
            <a:r>
              <a:rPr lang="es-ES" sz="1300" dirty="0" err="1"/>
              <a:t>or</a:t>
            </a:r>
            <a:r>
              <a:rPr lang="es-ES" sz="1300" dirty="0"/>
              <a:t> </a:t>
            </a:r>
            <a:r>
              <a:rPr lang="es-ES" sz="1300" dirty="0" err="1"/>
              <a:t>during</a:t>
            </a:r>
            <a:r>
              <a:rPr lang="es-ES" sz="1300" dirty="0"/>
              <a:t> </a:t>
            </a:r>
            <a:r>
              <a:rPr lang="es-ES" sz="1300" dirty="0" err="1"/>
              <a:t>surgery</a:t>
            </a:r>
            <a:endParaRPr lang="es-ES" sz="1300" dirty="0"/>
          </a:p>
          <a:p>
            <a:r>
              <a:rPr lang="en-US" sz="1300" dirty="0"/>
              <a:t>And the Incidence of acute kidney injury, defined according to KDIGO</a:t>
            </a:r>
          </a:p>
          <a:p>
            <a:endParaRPr lang="en-US" sz="1300" dirty="0"/>
          </a:p>
          <a:p>
            <a:r>
              <a:rPr lang="en-US" sz="1300" i="1" dirty="0"/>
              <a:t>Patients will be followed for 30 days after surgery. All secondary outcome measures will be recorded if they occurred at any point from post-operative day 0 (day of surgery) to Day 30.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8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22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246">
              <a:defRPr/>
            </a:pPr>
            <a:r>
              <a:rPr lang="en-GB" sz="1300" dirty="0"/>
              <a:t>Just to say briefly that </a:t>
            </a:r>
            <a:r>
              <a:rPr lang="en-GB" sz="1300" dirty="0" err="1"/>
              <a:t>Clavien</a:t>
            </a:r>
            <a:r>
              <a:rPr lang="en-GB" sz="1300" dirty="0"/>
              <a:t> </a:t>
            </a:r>
            <a:r>
              <a:rPr lang="en-GB" sz="1300" dirty="0" err="1"/>
              <a:t>Dindo</a:t>
            </a:r>
            <a:r>
              <a:rPr lang="en-GB" sz="1300" dirty="0"/>
              <a:t> scale, as many of you know, identifies complications and classifies them by therapeutic consequences. 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US" altLang="es-ES" b="1" dirty="0"/>
              <a:t>I </a:t>
            </a:r>
            <a:r>
              <a:rPr lang="en-US" altLang="es-ES" dirty="0"/>
              <a:t>– deviation from standard postoperative course within ‘allowed therapeutic regimes’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US" altLang="es-ES" b="1" dirty="0">
                <a:solidFill>
                  <a:srgbClr val="FF33CC"/>
                </a:solidFill>
              </a:rPr>
              <a:t>II </a:t>
            </a:r>
            <a:r>
              <a:rPr lang="en-US" altLang="es-ES" dirty="0"/>
              <a:t>– complication requiring pharmacological treatment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US" altLang="es-ES" b="1" dirty="0">
                <a:solidFill>
                  <a:srgbClr val="FF33CC"/>
                </a:solidFill>
              </a:rPr>
              <a:t>III</a:t>
            </a:r>
            <a:r>
              <a:rPr lang="en-US" altLang="es-ES" dirty="0"/>
              <a:t> – complication requiring surgical, endoscopic or radiological intervention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US" altLang="es-ES" b="1" dirty="0">
                <a:solidFill>
                  <a:srgbClr val="FF33CC"/>
                </a:solidFill>
              </a:rPr>
              <a:t>IV </a:t>
            </a:r>
            <a:r>
              <a:rPr lang="en-US" altLang="es-ES" dirty="0"/>
              <a:t>– complication requiring </a:t>
            </a:r>
            <a:r>
              <a:rPr lang="es-ES" sz="13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es-ES" sz="13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s-ES" sz="13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endParaRPr lang="es-ES" sz="13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US" altLang="es-ES" b="1" dirty="0">
                <a:solidFill>
                  <a:srgbClr val="FF33CC"/>
                </a:solidFill>
              </a:rPr>
              <a:t>V</a:t>
            </a:r>
            <a:r>
              <a:rPr lang="en-US" altLang="es-ES" dirty="0"/>
              <a:t> – death of a patient</a:t>
            </a:r>
          </a:p>
          <a:p>
            <a:pPr defTabSz="966246">
              <a:defRPr/>
            </a:pPr>
            <a:endParaRPr lang="en-GB" sz="1300" dirty="0"/>
          </a:p>
          <a:p>
            <a:pPr defTabSz="966246">
              <a:defRPr/>
            </a:pPr>
            <a:r>
              <a:rPr lang="en-GB" i="1" dirty="0"/>
              <a:t>In ES-1 We included grades III to V, so those complications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requiring surgical, endoscopic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radiological intervention, </a:t>
            </a:r>
            <a:r>
              <a:rPr lang="es-E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Life-threatening</a:t>
            </a:r>
            <a:r>
              <a:rPr lang="es-E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complications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requiring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es-E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966246"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123">
              <a:defRPr/>
            </a:pPr>
            <a:fld id="{623F3079-DEF7-4D31-A408-8DD14187F71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483123">
                <a:defRPr/>
              </a:pPr>
              <a:t>9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495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F6812-AB62-47AE-BA4D-683C65BB6CD6}" type="datetimeFigureOut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21/9/17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661BB-5AED-41E6-8E83-5244E5BCF1C2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845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F6812-AB62-47AE-BA4D-683C65BB6CD6}" type="datetimeFigureOut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21/9/17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661BB-5AED-41E6-8E83-5244E5BCF1C2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191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10B9D-DB5E-4DFC-8356-4012251ED72A}" type="datetimeFigureOut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21/9/17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06D42-1C45-4473-8B1A-F3FF53A03EB9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142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6812-AB62-47AE-BA4D-683C65BB6CD6}" type="datetimeFigureOut">
              <a:rPr lang="es-ES" smtClean="0"/>
              <a:t>21/9/17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61BB-5AED-41E6-8E83-5244E5BCF1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60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6812-AB62-47AE-BA4D-683C65BB6CD6}" type="datetimeFigureOut">
              <a:rPr lang="es-ES" smtClean="0"/>
              <a:t>21/9/17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61BB-5AED-41E6-8E83-5244E5BCF1C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1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10B9D-DB5E-4DFC-8356-4012251ED72A}" type="datetimeFigureOut">
              <a:rPr lang="es-ES" smtClean="0"/>
              <a:pPr/>
              <a:t>21/9/17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06D42-1C45-4473-8B1A-F3FF53A03EB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14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3.xml"/><Relationship Id="rId12" Type="http://schemas.openxmlformats.org/officeDocument/2006/relationships/diagramQuickStyle" Target="../diagrams/quickStyle3.xml"/><Relationship Id="rId13" Type="http://schemas.openxmlformats.org/officeDocument/2006/relationships/diagramColors" Target="../diagrams/colors3.xml"/><Relationship Id="rId14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0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6.xml"/><Relationship Id="rId6" Type="http://schemas.openxmlformats.org/officeDocument/2006/relationships/diagramLayout" Target="../diagrams/layout6.xml"/><Relationship Id="rId7" Type="http://schemas.openxmlformats.org/officeDocument/2006/relationships/diagramQuickStyle" Target="../diagrams/quickStyle6.xml"/><Relationship Id="rId8" Type="http://schemas.openxmlformats.org/officeDocument/2006/relationships/diagramColors" Target="../diagrams/colors6.xml"/><Relationship Id="rId9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80" y="265670"/>
            <a:ext cx="6108103" cy="2884775"/>
          </a:xfrm>
          <a:prstGeom prst="rect">
            <a:avLst/>
          </a:prstGeom>
        </p:spPr>
      </p:pic>
      <p:sp>
        <p:nvSpPr>
          <p:cNvPr id="9" name="Diagrama de flujo: documento 8"/>
          <p:cNvSpPr/>
          <p:nvPr/>
        </p:nvSpPr>
        <p:spPr>
          <a:xfrm flipH="1">
            <a:off x="-1" y="3376020"/>
            <a:ext cx="9160934" cy="3505201"/>
          </a:xfrm>
          <a:prstGeom prst="rect">
            <a:avLst/>
          </a:prstGeom>
          <a:solidFill>
            <a:srgbClr val="020F2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684075" y="4914309"/>
            <a:ext cx="574196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Aft>
                <a:spcPts val="600"/>
              </a:spcAft>
              <a:defRPr/>
            </a:pPr>
            <a:r>
              <a:rPr lang="es-ES" sz="2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Chapman and Ruth Blanco Colino</a:t>
            </a:r>
            <a:endParaRPr kumimoji="0" lang="es-ES" sz="2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  <a:r>
              <a:rPr kumimoji="0" lang="es-ES" sz="2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2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behalf</a:t>
            </a:r>
            <a:r>
              <a:rPr kumimoji="0" lang="es-ES" sz="2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s-ES" sz="22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2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EuroSurg</a:t>
            </a:r>
            <a:r>
              <a:rPr kumimoji="0" lang="es-ES" sz="2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2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Collaborative</a:t>
            </a:r>
            <a:r>
              <a:rPr kumimoji="0" lang="es-ES" sz="2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2" t="-23445" r="-1915" b="-16468"/>
          <a:stretch/>
        </p:blipFill>
        <p:spPr>
          <a:xfrm>
            <a:off x="6262255" y="5997786"/>
            <a:ext cx="2673926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155310" y="6048750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Rectángulo 14"/>
          <p:cNvSpPr/>
          <p:nvPr/>
        </p:nvSpPr>
        <p:spPr>
          <a:xfrm>
            <a:off x="533623" y="3683500"/>
            <a:ext cx="840255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 international, observational study of 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postoperati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ileus and provision of management after colorectal surgery</a:t>
            </a:r>
            <a:endParaRPr kumimoji="0" lang="es-ES" sz="27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 w="571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0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Data Collection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24430" r="16529" b="20266"/>
          <a:stretch/>
        </p:blipFill>
        <p:spPr>
          <a:xfrm>
            <a:off x="1121323" y="2270556"/>
            <a:ext cx="6788051" cy="2190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43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Data Collection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1429" t="28646" r="10476" b="14015"/>
          <a:stretch/>
        </p:blipFill>
        <p:spPr>
          <a:xfrm>
            <a:off x="135814" y="1562873"/>
            <a:ext cx="8646679" cy="35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5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Quality Assurance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0569" y="1037331"/>
            <a:ext cx="7258813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500" b="1" dirty="0"/>
              <a:t>Mini-teams</a:t>
            </a:r>
          </a:p>
          <a:p>
            <a:pPr marL="263525" algn="just">
              <a:lnSpc>
                <a:spcPct val="150000"/>
              </a:lnSpc>
              <a:spcBef>
                <a:spcPts val="600"/>
              </a:spcBef>
            </a:pPr>
            <a:r>
              <a:rPr lang="en-US" sz="2200" dirty="0"/>
              <a:t>Three individuals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including at least one medical student and one trainee.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500" b="1" dirty="0"/>
              <a:t>IMAGINE E-learning modules </a:t>
            </a:r>
            <a:r>
              <a:rPr lang="en-GB" sz="2500" dirty="0"/>
              <a:t>prior data collection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b="1" dirty="0"/>
              <a:t>Data completeness</a:t>
            </a:r>
          </a:p>
          <a:p>
            <a:pPr marL="263525" lvl="1" algn="just">
              <a:lnSpc>
                <a:spcPct val="150000"/>
              </a:lnSpc>
              <a:spcBef>
                <a:spcPts val="600"/>
              </a:spcBef>
            </a:pPr>
            <a:r>
              <a:rPr lang="en-US" sz="2200" dirty="0"/>
              <a:t>Only data sets with &gt;95% data completeness will be accepted for pooled international analysis.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b="1" dirty="0"/>
              <a:t>Data validation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63038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Project Team Structure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6059" r="1915" b="2648"/>
          <a:stretch/>
        </p:blipFill>
        <p:spPr>
          <a:xfrm>
            <a:off x="1348270" y="1378207"/>
            <a:ext cx="5980526" cy="42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uadroTexto 2"/>
          <p:cNvSpPr txBox="1"/>
          <p:nvPr/>
        </p:nvSpPr>
        <p:spPr>
          <a:xfrm>
            <a:off x="1534233" y="904100"/>
            <a:ext cx="6049129" cy="578882"/>
          </a:xfrm>
          <a:prstGeom prst="roundRect">
            <a:avLst/>
          </a:prstGeom>
          <a:gradFill flip="none" rotWithShape="1">
            <a:gsLst>
              <a:gs pos="0">
                <a:srgbClr val="5B9BD5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5B9BD5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5B9BD5">
                  <a:lumMod val="60000"/>
                  <a:lumOff val="40000"/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 MANAGEMENT GROUP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uadroTexto 8"/>
          <p:cNvSpPr txBox="1"/>
          <p:nvPr/>
        </p:nvSpPr>
        <p:spPr>
          <a:xfrm>
            <a:off x="1534233" y="2338264"/>
            <a:ext cx="6049128" cy="578882"/>
          </a:xfrm>
          <a:prstGeom prst="roundRect">
            <a:avLst/>
          </a:prstGeom>
          <a:gradFill flip="none" rotWithShape="1">
            <a:gsLst>
              <a:gs pos="0">
                <a:srgbClr val="70AD47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70AD47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70AD47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NETWORK COMMITTEE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uadroTexto 10"/>
          <p:cNvSpPr txBox="1"/>
          <p:nvPr/>
        </p:nvSpPr>
        <p:spPr>
          <a:xfrm>
            <a:off x="1276867" y="3834029"/>
            <a:ext cx="2126809" cy="510778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65000"/>
                  <a:tint val="66000"/>
                  <a:satMod val="160000"/>
                </a:sysClr>
              </a:gs>
              <a:gs pos="50000">
                <a:sysClr val="window" lastClr="FFFFFF">
                  <a:lumMod val="65000"/>
                  <a:tint val="44500"/>
                  <a:satMod val="160000"/>
                </a:sysClr>
              </a:gs>
              <a:gs pos="100000">
                <a:sysClr val="window" lastClr="FFFFFF">
                  <a:lumMod val="65000"/>
                  <a:tint val="23500"/>
                  <a:satMod val="160000"/>
                </a:sysClr>
              </a:gs>
            </a:gsLst>
            <a:lin ang="13500000" scaled="1"/>
            <a:tileRect/>
          </a:gra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LEAD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CuadroTexto 11"/>
          <p:cNvSpPr txBox="1"/>
          <p:nvPr/>
        </p:nvSpPr>
        <p:spPr>
          <a:xfrm>
            <a:off x="1318049" y="4778428"/>
            <a:ext cx="887765" cy="783193"/>
          </a:xfrm>
          <a:prstGeom prst="roundRect">
            <a:avLst/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Conector recto de flecha 40"/>
          <p:cNvCxnSpPr>
            <a:stCxn id="37" idx="2"/>
            <a:endCxn id="38" idx="0"/>
          </p:cNvCxnSpPr>
          <p:nvPr/>
        </p:nvCxnSpPr>
        <p:spPr>
          <a:xfrm flipH="1">
            <a:off x="4558797" y="1482982"/>
            <a:ext cx="1" cy="85528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42" name="Conector recto de flecha 41"/>
          <p:cNvCxnSpPr>
            <a:stCxn id="46" idx="2"/>
            <a:endCxn id="52" idx="0"/>
          </p:cNvCxnSpPr>
          <p:nvPr/>
        </p:nvCxnSpPr>
        <p:spPr>
          <a:xfrm>
            <a:off x="6920579" y="4344807"/>
            <a:ext cx="1" cy="44096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43" name="Conector recto de flecha 42"/>
          <p:cNvCxnSpPr>
            <a:stCxn id="39" idx="2"/>
            <a:endCxn id="40" idx="0"/>
          </p:cNvCxnSpPr>
          <p:nvPr/>
        </p:nvCxnSpPr>
        <p:spPr>
          <a:xfrm flipH="1">
            <a:off x="1761932" y="4344807"/>
            <a:ext cx="578340" cy="43362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44" name="CuadroTexto 10"/>
          <p:cNvSpPr txBox="1"/>
          <p:nvPr/>
        </p:nvSpPr>
        <p:spPr>
          <a:xfrm>
            <a:off x="3493255" y="3834029"/>
            <a:ext cx="2092682" cy="510778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65000"/>
                  <a:tint val="66000"/>
                  <a:satMod val="160000"/>
                </a:sysClr>
              </a:gs>
              <a:gs pos="50000">
                <a:sysClr val="window" lastClr="FFFFFF">
                  <a:lumMod val="65000"/>
                  <a:tint val="44500"/>
                  <a:satMod val="160000"/>
                </a:sysClr>
              </a:gs>
              <a:gs pos="100000">
                <a:sysClr val="window" lastClr="FFFFFF">
                  <a:lumMod val="65000"/>
                  <a:tint val="23500"/>
                  <a:satMod val="160000"/>
                </a:sysClr>
              </a:gs>
            </a:gsLst>
            <a:lin ang="13500000" scaled="1"/>
            <a:tileRect/>
          </a:gra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LEAD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Conector recto de flecha 44"/>
          <p:cNvCxnSpPr>
            <a:stCxn id="44" idx="2"/>
            <a:endCxn id="50" idx="0"/>
          </p:cNvCxnSpPr>
          <p:nvPr/>
        </p:nvCxnSpPr>
        <p:spPr>
          <a:xfrm flipH="1">
            <a:off x="3990243" y="4344807"/>
            <a:ext cx="549353" cy="45113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46" name="CuadroTexto 10"/>
          <p:cNvSpPr txBox="1"/>
          <p:nvPr/>
        </p:nvSpPr>
        <p:spPr>
          <a:xfrm>
            <a:off x="5706286" y="3834029"/>
            <a:ext cx="2428586" cy="510778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65000"/>
                  <a:tint val="66000"/>
                  <a:satMod val="160000"/>
                </a:sysClr>
              </a:gs>
              <a:gs pos="50000">
                <a:sysClr val="window" lastClr="FFFFFF">
                  <a:lumMod val="65000"/>
                  <a:tint val="44500"/>
                  <a:satMod val="160000"/>
                </a:sysClr>
              </a:gs>
              <a:gs pos="100000">
                <a:sysClr val="window" lastClr="FFFFFF">
                  <a:lumMod val="65000"/>
                  <a:tint val="23500"/>
                  <a:satMod val="160000"/>
                </a:sysClr>
              </a:gs>
            </a:gsLst>
            <a:lin ang="13500000" scaled="1"/>
            <a:tileRect/>
          </a:gradFill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LEAD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uadroTexto 11"/>
          <p:cNvSpPr txBox="1"/>
          <p:nvPr/>
        </p:nvSpPr>
        <p:spPr>
          <a:xfrm>
            <a:off x="5534558" y="4795945"/>
            <a:ext cx="893079" cy="783193"/>
          </a:xfrm>
          <a:prstGeom prst="roundRect">
            <a:avLst/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Conector recto de flecha 47"/>
          <p:cNvCxnSpPr>
            <a:stCxn id="46" idx="2"/>
            <a:endCxn id="47" idx="0"/>
          </p:cNvCxnSpPr>
          <p:nvPr/>
        </p:nvCxnSpPr>
        <p:spPr>
          <a:xfrm flipH="1">
            <a:off x="5981098" y="4344807"/>
            <a:ext cx="939481" cy="45113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49" name="CuadroTexto 11"/>
          <p:cNvSpPr txBox="1"/>
          <p:nvPr/>
        </p:nvSpPr>
        <p:spPr>
          <a:xfrm>
            <a:off x="2398840" y="4795945"/>
            <a:ext cx="901570" cy="783193"/>
          </a:xfrm>
          <a:prstGeom prst="roundRect">
            <a:avLst/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CuadroTexto 11"/>
          <p:cNvSpPr txBox="1"/>
          <p:nvPr/>
        </p:nvSpPr>
        <p:spPr>
          <a:xfrm>
            <a:off x="3540524" y="4795945"/>
            <a:ext cx="899438" cy="783193"/>
          </a:xfrm>
          <a:prstGeom prst="roundRect">
            <a:avLst/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CuadroTexto 11"/>
          <p:cNvSpPr txBox="1"/>
          <p:nvPr/>
        </p:nvSpPr>
        <p:spPr>
          <a:xfrm>
            <a:off x="4563916" y="4782098"/>
            <a:ext cx="888061" cy="783193"/>
          </a:xfrm>
          <a:prstGeom prst="roundRect">
            <a:avLst/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CuadroTexto 11"/>
          <p:cNvSpPr txBox="1"/>
          <p:nvPr/>
        </p:nvSpPr>
        <p:spPr>
          <a:xfrm>
            <a:off x="6474040" y="4785767"/>
            <a:ext cx="893079" cy="783193"/>
          </a:xfrm>
          <a:prstGeom prst="roundRect">
            <a:avLst/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CuadroTexto 11"/>
          <p:cNvSpPr txBox="1"/>
          <p:nvPr/>
        </p:nvSpPr>
        <p:spPr>
          <a:xfrm>
            <a:off x="7413522" y="4785767"/>
            <a:ext cx="967624" cy="783193"/>
          </a:xfrm>
          <a:prstGeom prst="roundRect">
            <a:avLst/>
          </a:prstGeom>
          <a:gradFill flip="none" rotWithShape="1">
            <a:gsLst>
              <a:gs pos="0">
                <a:srgbClr val="ED7D31">
                  <a:tint val="66000"/>
                  <a:satMod val="160000"/>
                </a:srgbClr>
              </a:gs>
              <a:gs pos="50000">
                <a:srgbClr val="ED7D31">
                  <a:tint val="44500"/>
                  <a:satMod val="160000"/>
                </a:srgbClr>
              </a:gs>
              <a:gs pos="100000">
                <a:srgbClr val="ED7D31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MINI-TEAM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4" name="Conector recto de flecha 53"/>
          <p:cNvCxnSpPr>
            <a:stCxn id="39" idx="2"/>
            <a:endCxn id="49" idx="0"/>
          </p:cNvCxnSpPr>
          <p:nvPr/>
        </p:nvCxnSpPr>
        <p:spPr>
          <a:xfrm>
            <a:off x="2340272" y="4344807"/>
            <a:ext cx="509353" cy="45113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55" name="Conector recto de flecha 54"/>
          <p:cNvCxnSpPr>
            <a:stCxn id="44" idx="2"/>
            <a:endCxn id="51" idx="0"/>
          </p:cNvCxnSpPr>
          <p:nvPr/>
        </p:nvCxnSpPr>
        <p:spPr>
          <a:xfrm>
            <a:off x="4539596" y="4344807"/>
            <a:ext cx="468351" cy="43729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56" name="Conector recto de flecha 55"/>
          <p:cNvCxnSpPr>
            <a:stCxn id="46" idx="2"/>
            <a:endCxn id="53" idx="0"/>
          </p:cNvCxnSpPr>
          <p:nvPr/>
        </p:nvCxnSpPr>
        <p:spPr>
          <a:xfrm>
            <a:off x="6920579" y="4344807"/>
            <a:ext cx="976755" cy="44096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57" name="Conector recto de flecha 56"/>
          <p:cNvCxnSpPr>
            <a:stCxn id="38" idx="2"/>
            <a:endCxn id="39" idx="0"/>
          </p:cNvCxnSpPr>
          <p:nvPr/>
        </p:nvCxnSpPr>
        <p:spPr>
          <a:xfrm flipH="1">
            <a:off x="2340272" y="2917146"/>
            <a:ext cx="2218525" cy="91688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58" name="Conector recto de flecha 57"/>
          <p:cNvCxnSpPr>
            <a:stCxn id="38" idx="2"/>
            <a:endCxn id="44" idx="0"/>
          </p:cNvCxnSpPr>
          <p:nvPr/>
        </p:nvCxnSpPr>
        <p:spPr>
          <a:xfrm flipH="1">
            <a:off x="4539596" y="2917146"/>
            <a:ext cx="19201" cy="91688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59" name="Conector recto de flecha 58"/>
          <p:cNvCxnSpPr>
            <a:stCxn id="38" idx="2"/>
            <a:endCxn id="46" idx="0"/>
          </p:cNvCxnSpPr>
          <p:nvPr/>
        </p:nvCxnSpPr>
        <p:spPr>
          <a:xfrm>
            <a:off x="4558797" y="2917146"/>
            <a:ext cx="2361782" cy="916883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60" name="Flecha curvada hacia la izquierda 152"/>
          <p:cNvSpPr/>
          <p:nvPr/>
        </p:nvSpPr>
        <p:spPr>
          <a:xfrm rot="11121130">
            <a:off x="379216" y="1421268"/>
            <a:ext cx="743377" cy="3329747"/>
          </a:xfrm>
          <a:prstGeom prst="curvedLeftArrow">
            <a:avLst>
              <a:gd name="adj1" fmla="val 25680"/>
              <a:gd name="adj2" fmla="val 50000"/>
              <a:gd name="adj3" fmla="val 25000"/>
            </a:avLst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Flecha curvada hacia la izquierda 153"/>
          <p:cNvSpPr/>
          <p:nvPr/>
        </p:nvSpPr>
        <p:spPr>
          <a:xfrm>
            <a:off x="8132714" y="1484446"/>
            <a:ext cx="803467" cy="3224621"/>
          </a:xfrm>
          <a:prstGeom prst="curvedLeftArrow">
            <a:avLst>
              <a:gd name="adj1" fmla="val 19098"/>
              <a:gd name="adj2" fmla="val 50000"/>
              <a:gd name="adj3" fmla="val 25000"/>
            </a:avLst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1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0" name="Rectángulo 29"/>
          <p:cNvSpPr/>
          <p:nvPr/>
        </p:nvSpPr>
        <p:spPr>
          <a:xfrm>
            <a:off x="690569" y="1211544"/>
            <a:ext cx="7560296" cy="406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2400" b="1" dirty="0" err="1"/>
              <a:t>What</a:t>
            </a:r>
            <a:r>
              <a:rPr lang="es-ES" sz="2400" b="1" dirty="0"/>
              <a:t> </a:t>
            </a:r>
            <a:r>
              <a:rPr lang="es-ES" sz="2400" b="1" dirty="0" err="1"/>
              <a:t>is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most</a:t>
            </a:r>
            <a:r>
              <a:rPr lang="es-ES" sz="2400" b="1" dirty="0"/>
              <a:t> </a:t>
            </a:r>
            <a:r>
              <a:rPr lang="es-ES" sz="2400" b="1" dirty="0" err="1"/>
              <a:t>effective</a:t>
            </a:r>
            <a:r>
              <a:rPr lang="es-ES" sz="2400" b="1" dirty="0"/>
              <a:t> </a:t>
            </a:r>
            <a:r>
              <a:rPr lang="es-ES" sz="2400" b="1" dirty="0" err="1"/>
              <a:t>way</a:t>
            </a:r>
            <a:r>
              <a:rPr lang="es-ES" sz="2400" b="1" dirty="0"/>
              <a:t> to </a:t>
            </a:r>
            <a:r>
              <a:rPr lang="es-ES" sz="2400" b="1" dirty="0" err="1"/>
              <a:t>build</a:t>
            </a:r>
            <a:r>
              <a:rPr lang="es-ES" sz="2400" b="1" dirty="0"/>
              <a:t>/</a:t>
            </a:r>
            <a:r>
              <a:rPr lang="es-ES" sz="2400" b="1" dirty="0" err="1"/>
              <a:t>support</a:t>
            </a:r>
            <a:r>
              <a:rPr lang="es-ES" sz="2400" b="1" dirty="0"/>
              <a:t> </a:t>
            </a:r>
            <a:r>
              <a:rPr lang="es-ES" sz="2400" b="1" dirty="0" err="1"/>
              <a:t>your</a:t>
            </a:r>
            <a:r>
              <a:rPr lang="es-ES" sz="2400" b="1" dirty="0"/>
              <a:t> </a:t>
            </a:r>
            <a:r>
              <a:rPr lang="es-ES" sz="2400" b="1" dirty="0" err="1"/>
              <a:t>national</a:t>
            </a:r>
            <a:r>
              <a:rPr lang="es-ES" sz="2400" b="1" dirty="0"/>
              <a:t> </a:t>
            </a:r>
            <a:r>
              <a:rPr lang="es-ES" sz="2400" b="1" dirty="0" err="1"/>
              <a:t>network</a:t>
            </a:r>
            <a:r>
              <a:rPr lang="es-ES" sz="2400" b="1" dirty="0"/>
              <a:t>?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2400" b="1" dirty="0" err="1"/>
              <a:t>What</a:t>
            </a:r>
            <a:r>
              <a:rPr lang="es-ES" sz="2400" b="1" dirty="0"/>
              <a:t> </a:t>
            </a:r>
            <a:r>
              <a:rPr lang="es-ES" sz="2400" b="1" dirty="0" err="1"/>
              <a:t>is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best</a:t>
            </a:r>
            <a:r>
              <a:rPr lang="es-ES" sz="2400" b="1" dirty="0"/>
              <a:t> </a:t>
            </a:r>
            <a:r>
              <a:rPr lang="es-ES" sz="2400" b="1" dirty="0" err="1"/>
              <a:t>way</a:t>
            </a:r>
            <a:r>
              <a:rPr lang="es-ES" sz="2400" b="1" dirty="0"/>
              <a:t> to </a:t>
            </a:r>
            <a:r>
              <a:rPr lang="es-ES" sz="2400" b="1" dirty="0" err="1"/>
              <a:t>identify</a:t>
            </a:r>
            <a:r>
              <a:rPr lang="es-ES" sz="2400" b="1" dirty="0"/>
              <a:t> </a:t>
            </a:r>
            <a:r>
              <a:rPr lang="es-ES" sz="2400" b="1" dirty="0" err="1"/>
              <a:t>eligible</a:t>
            </a:r>
            <a:r>
              <a:rPr lang="es-ES" sz="2400" b="1" dirty="0"/>
              <a:t> </a:t>
            </a:r>
            <a:r>
              <a:rPr lang="es-ES" sz="2400" b="1" dirty="0" err="1"/>
              <a:t>patients</a:t>
            </a:r>
            <a:r>
              <a:rPr lang="es-ES" sz="2400" b="1" dirty="0"/>
              <a:t>? </a:t>
            </a:r>
            <a:r>
              <a:rPr lang="es-ES" sz="2400" b="1" dirty="0" err="1"/>
              <a:t>What</a:t>
            </a:r>
            <a:r>
              <a:rPr lang="es-ES" sz="2400" b="1" dirty="0"/>
              <a:t> are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challenges</a:t>
            </a:r>
            <a:r>
              <a:rPr lang="es-ES" sz="2400" b="1" dirty="0"/>
              <a:t>?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ES" sz="2400" b="1" dirty="0" err="1"/>
              <a:t>How</a:t>
            </a:r>
            <a:r>
              <a:rPr lang="es-ES" sz="2400" b="1" dirty="0"/>
              <a:t> </a:t>
            </a:r>
            <a:r>
              <a:rPr lang="es-ES" sz="2400" b="1" dirty="0" err="1"/>
              <a:t>would</a:t>
            </a:r>
            <a:r>
              <a:rPr lang="es-ES" sz="2400" b="1" dirty="0"/>
              <a:t> </a:t>
            </a:r>
            <a:r>
              <a:rPr lang="es-ES" sz="2400" b="1" dirty="0" err="1"/>
              <a:t>you</a:t>
            </a:r>
            <a:r>
              <a:rPr lang="es-ES" sz="2400" b="1" dirty="0"/>
              <a:t> </a:t>
            </a:r>
            <a:r>
              <a:rPr lang="es-ES" sz="2400" b="1" dirty="0" err="1"/>
              <a:t>proactively</a:t>
            </a:r>
            <a:r>
              <a:rPr lang="es-ES" sz="2400" b="1" dirty="0"/>
              <a:t> </a:t>
            </a:r>
            <a:r>
              <a:rPr lang="es-ES" sz="2400" b="1" dirty="0" err="1"/>
              <a:t>follow</a:t>
            </a:r>
            <a:r>
              <a:rPr lang="es-ES" sz="2400" b="1" dirty="0"/>
              <a:t>-up </a:t>
            </a:r>
            <a:r>
              <a:rPr lang="es-ES" sz="2400" b="1" dirty="0" err="1"/>
              <a:t>the</a:t>
            </a:r>
            <a:r>
              <a:rPr lang="es-ES" sz="2400" b="1" dirty="0"/>
              <a:t> </a:t>
            </a:r>
            <a:r>
              <a:rPr lang="es-ES" sz="2400" b="1" dirty="0" err="1"/>
              <a:t>included</a:t>
            </a:r>
            <a:r>
              <a:rPr lang="es-ES" sz="2400" b="1" dirty="0"/>
              <a:t> </a:t>
            </a:r>
            <a:r>
              <a:rPr lang="es-ES" sz="2400" b="1" dirty="0" err="1"/>
              <a:t>patients</a:t>
            </a:r>
            <a:r>
              <a:rPr lang="es-ES" sz="2400" b="1" dirty="0"/>
              <a:t> at </a:t>
            </a:r>
            <a:r>
              <a:rPr lang="es-ES" sz="2400" b="1" dirty="0" err="1"/>
              <a:t>your</a:t>
            </a:r>
            <a:r>
              <a:rPr lang="es-ES" sz="2400" b="1" dirty="0"/>
              <a:t> centre? </a:t>
            </a:r>
            <a:r>
              <a:rPr lang="es-ES" sz="2400" b="1" dirty="0" err="1"/>
              <a:t>There</a:t>
            </a:r>
            <a:r>
              <a:rPr lang="es-ES" sz="2400" b="1" dirty="0"/>
              <a:t> </a:t>
            </a:r>
            <a:r>
              <a:rPr lang="es-ES" sz="2400" b="1" dirty="0" err="1"/>
              <a:t>is</a:t>
            </a:r>
            <a:r>
              <a:rPr lang="es-ES" sz="2400" b="1" dirty="0"/>
              <a:t> </a:t>
            </a:r>
            <a:r>
              <a:rPr lang="es-ES" sz="2400" b="1" dirty="0" err="1"/>
              <a:t>something</a:t>
            </a:r>
            <a:r>
              <a:rPr lang="es-ES" sz="2400" b="1" dirty="0"/>
              <a:t> </a:t>
            </a:r>
            <a:r>
              <a:rPr lang="es-ES" sz="2400" b="1" dirty="0" err="1"/>
              <a:t>that</a:t>
            </a:r>
            <a:r>
              <a:rPr lang="es-ES" sz="2400" b="1" dirty="0"/>
              <a:t> </a:t>
            </a:r>
            <a:r>
              <a:rPr lang="es-ES" sz="2400" b="1" dirty="0" err="1"/>
              <a:t>would</a:t>
            </a:r>
            <a:r>
              <a:rPr lang="es-ES" sz="2400" b="1" dirty="0"/>
              <a:t> </a:t>
            </a:r>
            <a:r>
              <a:rPr lang="es-ES" sz="2400" b="1" dirty="0" err="1"/>
              <a:t>help</a:t>
            </a:r>
            <a:r>
              <a:rPr lang="es-ES" sz="2400" b="1" dirty="0"/>
              <a:t> </a:t>
            </a:r>
            <a:r>
              <a:rPr lang="es-ES" sz="2400" b="1" dirty="0" err="1"/>
              <a:t>support</a:t>
            </a:r>
            <a:r>
              <a:rPr lang="es-ES" sz="2400" b="1" dirty="0"/>
              <a:t> </a:t>
            </a:r>
            <a:r>
              <a:rPr lang="es-ES" sz="2400" b="1" dirty="0" err="1"/>
              <a:t>students</a:t>
            </a:r>
            <a:r>
              <a:rPr lang="es-ES" sz="2400" b="1" dirty="0"/>
              <a:t> </a:t>
            </a:r>
            <a:r>
              <a:rPr lang="es-ES" sz="2400" b="1" dirty="0" err="1"/>
              <a:t>better</a:t>
            </a:r>
            <a:r>
              <a:rPr lang="es-ES" sz="2400" b="1" dirty="0"/>
              <a:t>? </a:t>
            </a: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Small group discussion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73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90750"/>
              </a:clrFrom>
              <a:clrTo>
                <a:srgbClr val="0907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25734" r="6428" b="36406"/>
          <a:stretch/>
        </p:blipFill>
        <p:spPr>
          <a:xfrm>
            <a:off x="440969" y="315755"/>
            <a:ext cx="5945977" cy="1551578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06" t="8472" r="7973" b="12388"/>
          <a:stretch/>
        </p:blipFill>
        <p:spPr>
          <a:xfrm>
            <a:off x="781707" y="3169346"/>
            <a:ext cx="721203" cy="682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3" y="4031226"/>
            <a:ext cx="727767" cy="68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0" t="16357" r="14946" b="19319"/>
          <a:stretch/>
        </p:blipFill>
        <p:spPr>
          <a:xfrm>
            <a:off x="781707" y="4934018"/>
            <a:ext cx="727534" cy="682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2" y="2272445"/>
            <a:ext cx="717588" cy="717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1737162" y="2363594"/>
            <a:ext cx="7065374" cy="569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www.eurosurg.org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37162" y="3270563"/>
            <a:ext cx="4572000" cy="48013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@</a:t>
            </a:r>
            <a:r>
              <a:rPr kumimoji="0" lang="es-E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EuroSurg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737162" y="4156742"/>
            <a:ext cx="7235190" cy="57653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https://www.facebook.com/EuroSurg/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737162" y="4992916"/>
            <a:ext cx="5551714" cy="564673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info@eurosurg.org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80784" y="1737105"/>
            <a:ext cx="4790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European Student Research Network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707" y="5905500"/>
            <a:ext cx="721203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900" y="5905500"/>
            <a:ext cx="635000" cy="635000"/>
          </a:xfrm>
          <a:prstGeom prst="rect">
            <a:avLst/>
          </a:prstGeom>
        </p:spPr>
      </p:pic>
      <p:sp>
        <p:nvSpPr>
          <p:cNvPr id="15" name="Rectángulo 11"/>
          <p:cNvSpPr/>
          <p:nvPr/>
        </p:nvSpPr>
        <p:spPr>
          <a:xfrm>
            <a:off x="1737162" y="5927963"/>
            <a:ext cx="6343582" cy="564673"/>
          </a:xfrm>
          <a:prstGeom prst="rect">
            <a:avLst/>
          </a:prstGeom>
        </p:spPr>
        <p:txBody>
          <a:bodyPr/>
          <a:lstStyle/>
          <a:p>
            <a:pPr marL="228600" lvl="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 </a:t>
            </a:r>
            <a:r>
              <a:rPr kumimoji="0" lang="es-E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Summary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 </a:t>
            </a:r>
            <a:r>
              <a:rPr lang="es-ES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goo.gl/QM32tZ</a:t>
            </a:r>
            <a:endParaRPr kumimoji="0" lang="es-ES" sz="2400" b="1" i="0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9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kumimoji="0" lang="en-GB" sz="4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Background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8591" y="1532473"/>
            <a:ext cx="76607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Postoperative ileus (POI) </a:t>
            </a:r>
            <a:r>
              <a:rPr lang="mr-IN" sz="2800" dirty="0"/>
              <a:t>–</a:t>
            </a:r>
            <a:r>
              <a:rPr lang="en-GB" sz="2800" dirty="0"/>
              <a:t> most common complication after elective colorectal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major source of </a:t>
            </a:r>
            <a:r>
              <a:rPr lang="en-GB" sz="2800" u="sng" dirty="0"/>
              <a:t>adverse events</a:t>
            </a:r>
            <a:r>
              <a:rPr lang="en-GB" sz="2800" dirty="0"/>
              <a:t>, patient </a:t>
            </a:r>
            <a:r>
              <a:rPr lang="en-GB" sz="2800" u="sng" dirty="0"/>
              <a:t>dissatisfaction</a:t>
            </a:r>
            <a:r>
              <a:rPr lang="en-GB" sz="2800" dirty="0"/>
              <a:t>, and increased </a:t>
            </a:r>
            <a:r>
              <a:rPr lang="en-GB" sz="2800" u="sng" dirty="0"/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Many studies &amp; too many outcome measures. </a:t>
            </a:r>
            <a:r>
              <a:rPr lang="en-GB" sz="2800" u="sng" dirty="0"/>
              <a:t>Generalisable</a:t>
            </a:r>
            <a:r>
              <a:rPr lang="en-GB" sz="2800" dirty="0"/>
              <a:t> and </a:t>
            </a:r>
            <a:r>
              <a:rPr lang="en-GB" sz="2800" u="sng" dirty="0"/>
              <a:t>homogenous</a:t>
            </a:r>
            <a:r>
              <a:rPr lang="en-GB" sz="2800" dirty="0"/>
              <a:t> data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164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Study Aim</a:t>
            </a:r>
            <a:r>
              <a:rPr kumimoji="0" lang="en-GB" sz="4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4809165"/>
              </p:ext>
            </p:extLst>
          </p:nvPr>
        </p:nvGraphicFramePr>
        <p:xfrm>
          <a:off x="748145" y="1199495"/>
          <a:ext cx="7201237" cy="445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605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kumimoji="0" lang="en-GB" sz="4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 &amp; timeline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581269322"/>
              </p:ext>
            </p:extLst>
          </p:nvPr>
        </p:nvGraphicFramePr>
        <p:xfrm>
          <a:off x="248205" y="4334339"/>
          <a:ext cx="8020793" cy="99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283363229"/>
              </p:ext>
            </p:extLst>
          </p:nvPr>
        </p:nvGraphicFramePr>
        <p:xfrm>
          <a:off x="504952" y="4193349"/>
          <a:ext cx="8020793" cy="99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4952" y="1476313"/>
            <a:ext cx="744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Any </a:t>
            </a:r>
            <a:r>
              <a:rPr lang="en-US" sz="2400" u="sng" dirty="0"/>
              <a:t>European</a:t>
            </a:r>
            <a:r>
              <a:rPr lang="en-US" sz="2400" dirty="0"/>
              <a:t> or </a:t>
            </a:r>
            <a:r>
              <a:rPr lang="en-US" sz="2400" u="sng" dirty="0"/>
              <a:t>Australasian</a:t>
            </a:r>
            <a:r>
              <a:rPr lang="en-US" sz="2400" dirty="0"/>
              <a:t> hospitals performing colorectal surgery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952" y="2687393"/>
            <a:ext cx="744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Medical students, surgical trainees (residents), senior surgeons (consultants/</a:t>
            </a:r>
            <a:r>
              <a:rPr lang="en-US" sz="2400" dirty="0" err="1"/>
              <a:t>attendings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54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Inclusion Criteria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74131495"/>
              </p:ext>
            </p:extLst>
          </p:nvPr>
        </p:nvGraphicFramePr>
        <p:xfrm>
          <a:off x="147541" y="1292389"/>
          <a:ext cx="7801841" cy="472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0" t="55320" r="2526" b="9864"/>
          <a:stretch/>
        </p:blipFill>
        <p:spPr>
          <a:xfrm>
            <a:off x="466195" y="2070005"/>
            <a:ext cx="927124" cy="7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Exclusion Criteria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41908412"/>
              </p:ext>
            </p:extLst>
          </p:nvPr>
        </p:nvGraphicFramePr>
        <p:xfrm>
          <a:off x="147541" y="1292389"/>
          <a:ext cx="8303732" cy="472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2418" r="52021" b="8897"/>
          <a:stretch/>
        </p:blipFill>
        <p:spPr>
          <a:xfrm>
            <a:off x="496491" y="1981999"/>
            <a:ext cx="926818" cy="8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Outcome Measures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a 14"/>
          <p:cNvGraphicFramePr/>
          <p:nvPr>
            <p:extLst>
              <p:ext uri="{D42A27DB-BD31-4B8C-83A1-F6EECF244321}">
                <p14:modId xmlns:p14="http://schemas.microsoft.com/office/powerpoint/2010/main" val="663168569"/>
              </p:ext>
            </p:extLst>
          </p:nvPr>
        </p:nvGraphicFramePr>
        <p:xfrm>
          <a:off x="536241" y="4229100"/>
          <a:ext cx="7312359" cy="1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ángulo 15"/>
          <p:cNvSpPr/>
          <p:nvPr/>
        </p:nvSpPr>
        <p:spPr>
          <a:xfrm>
            <a:off x="3663500" y="4381479"/>
            <a:ext cx="13163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14896" y="1721132"/>
            <a:ext cx="7808420" cy="2050770"/>
            <a:chOff x="0" y="2372102"/>
            <a:chExt cx="7808420" cy="1952070"/>
          </a:xfrm>
        </p:grpSpPr>
        <p:sp>
          <p:nvSpPr>
            <p:cNvPr id="17" name="Rectangle 16"/>
            <p:cNvSpPr/>
            <p:nvPr/>
          </p:nvSpPr>
          <p:spPr>
            <a:xfrm>
              <a:off x="0" y="2372102"/>
              <a:ext cx="7808420" cy="1942911"/>
            </a:xfrm>
            <a:prstGeom prst="rect">
              <a:avLst/>
            </a:prstGeom>
            <a:solidFill>
              <a:srgbClr val="E7E6E6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2372103"/>
              <a:ext cx="7808420" cy="195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6020" tIns="416560" rIns="606020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Time (days) until </a:t>
              </a:r>
              <a:r>
                <a:rPr lang="en-US" sz="2400" b="1" dirty="0"/>
                <a:t>gastrointestinal recovery (GI-2)</a:t>
              </a:r>
              <a:endParaRPr lang="en-GB" sz="2400" b="1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i="1" kern="1200" dirty="0"/>
                <a:t>Tolerance to solid intake and absence of vomiting</a:t>
              </a:r>
              <a:endParaRPr lang="es-ES" sz="2400" b="1" i="1" kern="1200" dirty="0"/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/>
                <a:t>AND	 </a:t>
              </a:r>
              <a:r>
                <a:rPr lang="en-US" sz="2400" dirty="0"/>
                <a:t>passage of stool </a:t>
              </a:r>
              <a:endParaRPr lang="es-ES" sz="2400" b="1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5317" y="1425933"/>
            <a:ext cx="5465894" cy="590400"/>
            <a:chOff x="390421" y="2076902"/>
            <a:chExt cx="5465894" cy="590400"/>
          </a:xfrm>
        </p:grpSpPr>
        <p:sp>
          <p:nvSpPr>
            <p:cNvPr id="20" name="Rounded Rectangle 19"/>
            <p:cNvSpPr/>
            <p:nvPr/>
          </p:nvSpPr>
          <p:spPr>
            <a:xfrm>
              <a:off x="390421" y="2076902"/>
              <a:ext cx="5465894" cy="590400"/>
            </a:xfrm>
            <a:prstGeom prst="roundRect">
              <a:avLst/>
            </a:prstGeom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419242" y="2105723"/>
              <a:ext cx="5408252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598" tIns="0" rIns="206598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600" kern="1200" noProof="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Primary outcome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66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48205" y="1193541"/>
            <a:ext cx="853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1275" lvl="0" indent="-342900" algn="just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Outcome Measures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4896" y="1721132"/>
            <a:ext cx="7808420" cy="2050770"/>
            <a:chOff x="0" y="2372102"/>
            <a:chExt cx="7808420" cy="1952070"/>
          </a:xfrm>
        </p:grpSpPr>
        <p:sp>
          <p:nvSpPr>
            <p:cNvPr id="17" name="Rectangle 16"/>
            <p:cNvSpPr/>
            <p:nvPr/>
          </p:nvSpPr>
          <p:spPr>
            <a:xfrm>
              <a:off x="0" y="2372102"/>
              <a:ext cx="7808420" cy="1942911"/>
            </a:xfrm>
            <a:prstGeom prst="rect">
              <a:avLst/>
            </a:prstGeom>
            <a:solidFill>
              <a:srgbClr val="E7E6E6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2372103"/>
              <a:ext cx="7808420" cy="1952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6020" tIns="416560" rIns="606020" bIns="17068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Overall </a:t>
              </a:r>
              <a:r>
                <a:rPr lang="en-US" sz="2400" b="1" kern="1200" dirty="0"/>
                <a:t>30-day adverse event rate</a:t>
              </a:r>
              <a:r>
                <a:rPr lang="en-US" sz="2400" kern="1200" dirty="0"/>
                <a:t> according to the </a:t>
              </a:r>
              <a:r>
                <a:rPr lang="en-US" sz="2400" kern="1200" dirty="0" err="1"/>
                <a:t>Clavien-Dindo</a:t>
              </a:r>
              <a:r>
                <a:rPr lang="en-US" sz="2400" kern="1200" dirty="0"/>
                <a:t> scale of </a:t>
              </a:r>
              <a:r>
                <a:rPr lang="es-ES" sz="2400" kern="1200" dirty="0" err="1"/>
                <a:t>postoperative</a:t>
              </a:r>
              <a:r>
                <a:rPr lang="es-ES" sz="2400" kern="1200" dirty="0"/>
                <a:t> </a:t>
              </a:r>
              <a:r>
                <a:rPr lang="es-ES" sz="2400" kern="1200" dirty="0" err="1"/>
                <a:t>complications</a:t>
              </a:r>
              <a:endParaRPr lang="en-GB" sz="2400" b="1" kern="12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Incidence of </a:t>
              </a:r>
              <a:r>
                <a:rPr lang="en-US" sz="2400" b="1" kern="1200" dirty="0"/>
                <a:t>anastomotic leak</a:t>
              </a:r>
              <a:endParaRPr lang="es-ES" sz="2400" b="1" kern="1200" dirty="0"/>
            </a:p>
            <a:p>
              <a:pPr marL="457200" lvl="2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Incidence of </a:t>
              </a:r>
              <a:r>
                <a:rPr lang="en-US" sz="2400" b="1" kern="1200" dirty="0"/>
                <a:t>AKI</a:t>
              </a:r>
              <a:endParaRPr lang="es-ES" sz="24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5317" y="1425933"/>
            <a:ext cx="5465894" cy="590400"/>
            <a:chOff x="390421" y="2076902"/>
            <a:chExt cx="5465894" cy="590400"/>
          </a:xfrm>
        </p:grpSpPr>
        <p:sp>
          <p:nvSpPr>
            <p:cNvPr id="15" name="Rounded Rectangle 14"/>
            <p:cNvSpPr/>
            <p:nvPr/>
          </p:nvSpPr>
          <p:spPr>
            <a:xfrm>
              <a:off x="390421" y="2076902"/>
              <a:ext cx="5465894" cy="590400"/>
            </a:xfrm>
            <a:prstGeom prst="roundRect">
              <a:avLst/>
            </a:prstGeom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7E6E6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419242" y="2105723"/>
              <a:ext cx="5408252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598" tIns="0" rIns="206598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600" kern="1200" noProof="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Secondary outcome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97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23445" r="-1914" b="-16468"/>
          <a:stretch/>
        </p:blipFill>
        <p:spPr>
          <a:xfrm>
            <a:off x="6331527" y="5971309"/>
            <a:ext cx="2604654" cy="6129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 b="35560"/>
          <a:stretch/>
        </p:blipFill>
        <p:spPr>
          <a:xfrm>
            <a:off x="288591" y="5971309"/>
            <a:ext cx="1701939" cy="61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53122"/>
              </p:ext>
            </p:extLst>
          </p:nvPr>
        </p:nvGraphicFramePr>
        <p:xfrm>
          <a:off x="288591" y="1577982"/>
          <a:ext cx="8390658" cy="3961399"/>
        </p:xfrm>
        <a:graphic>
          <a:graphicData uri="http://schemas.openxmlformats.org/drawingml/2006/table">
            <a:tbl>
              <a:tblPr firstRow="1" firstCol="1" bandRow="1"/>
              <a:tblGrid>
                <a:gridCol w="914302">
                  <a:extLst>
                    <a:ext uri="{9D8B030D-6E8A-4147-A177-3AD203B41FA5}">
                      <a16:colId xmlns="" xmlns:a16="http://schemas.microsoft.com/office/drawing/2014/main" val="2607025307"/>
                    </a:ext>
                  </a:extLst>
                </a:gridCol>
                <a:gridCol w="7476356">
                  <a:extLst>
                    <a:ext uri="{9D8B030D-6E8A-4147-A177-3AD203B41FA5}">
                      <a16:colId xmlns="" xmlns:a16="http://schemas.microsoft.com/office/drawing/2014/main" val="3307770339"/>
                    </a:ext>
                  </a:extLst>
                </a:gridCol>
              </a:tblGrid>
              <a:tr h="86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ES" sz="2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Deviation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from the normal postoperative course without other than the “</a:t>
                      </a:r>
                      <a:r>
                        <a:rPr lang="en-GB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allowed therapeutic regimens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s-E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9094898"/>
                  </a:ext>
                </a:extLst>
              </a:tr>
              <a:tr h="552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es-ES" sz="2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Requiring</a:t>
                      </a:r>
                      <a:r>
                        <a:rPr lang="en-GB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pharmacological 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</a:t>
                      </a:r>
                      <a:endParaRPr lang="es-E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7003677"/>
                  </a:ext>
                </a:extLst>
              </a:tr>
              <a:tr h="101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s-ES" sz="2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Complications </a:t>
                      </a:r>
                      <a:r>
                        <a:rPr lang="en-GB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requiring surgical, endoscopic </a:t>
                      </a:r>
                      <a:r>
                        <a:rPr lang="en-GB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GB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radiological intervention</a:t>
                      </a:r>
                      <a:endParaRPr lang="es-ES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266333"/>
                  </a:ext>
                </a:extLst>
              </a:tr>
              <a:tr h="101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es-ES" sz="2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Life-threatening</a:t>
                      </a:r>
                      <a:r>
                        <a:rPr lang="es-ES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complications</a:t>
                      </a:r>
                      <a:r>
                        <a:rPr lang="es-ES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requiring</a:t>
                      </a:r>
                      <a:r>
                        <a:rPr lang="es-ES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</a:t>
                      </a:r>
                      <a:r>
                        <a:rPr lang="es-ES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care</a:t>
                      </a:r>
                      <a:r>
                        <a:rPr lang="es-ES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es-ES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s-ES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</a:t>
                      </a:r>
                      <a:r>
                        <a:rPr lang="es-ES" sz="25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</a:t>
                      </a:r>
                      <a:r>
                        <a:rPr lang="es-ES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5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s-ES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5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multi-organ</a:t>
                      </a:r>
                      <a:r>
                        <a:rPr lang="es-ES" sz="2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5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dysfunction</a:t>
                      </a:r>
                      <a:endParaRPr lang="es-ES" sz="25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0732228"/>
                  </a:ext>
                </a:extLst>
              </a:tr>
              <a:tr h="494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ES" sz="2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5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Death</a:t>
                      </a:r>
                      <a:r>
                        <a:rPr lang="es-ES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a </a:t>
                      </a:r>
                      <a:r>
                        <a:rPr lang="es-ES" sz="25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</a:t>
                      </a:r>
                      <a:endParaRPr lang="es-E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9625983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0" y="215099"/>
            <a:ext cx="7949382" cy="820182"/>
          </a:xfrm>
          <a:prstGeom prst="rect">
            <a:avLst/>
          </a:prstGeom>
          <a:gradFill flip="none" rotWithShape="1">
            <a:gsLst>
              <a:gs pos="3540">
                <a:sysClr val="window" lastClr="FFFFFF">
                  <a:lumMod val="65000"/>
                </a:sysClr>
              </a:gs>
              <a:gs pos="100000">
                <a:srgbClr val="E7E6E6"/>
              </a:gs>
              <a:gs pos="29000">
                <a:srgbClr val="E7E6E6">
                  <a:lumMod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prstMaterial="softEdge"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</a:t>
            </a:r>
            <a:r>
              <a:rPr lang="en-GB" sz="4100" dirty="0">
                <a:solidFill>
                  <a:prstClr val="black"/>
                </a:solidFill>
                <a:latin typeface="Calibri" panose="020F0502020204030204"/>
              </a:rPr>
              <a:t>Clavien-Dindo Classification</a:t>
            </a:r>
            <a:endParaRPr kumimoji="0" lang="en-GB" sz="3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8077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1537</Words>
  <Application>Microsoft Macintosh PowerPoint</Application>
  <PresentationFormat>On-screen Show (4:3)</PresentationFormat>
  <Paragraphs>185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Calibri Light</vt:lpstr>
      <vt:lpstr>Century Gothic</vt:lpstr>
      <vt:lpstr>Mangal</vt:lpstr>
      <vt:lpstr>Times New Roman</vt:lpstr>
      <vt:lpstr>Wingdings</vt:lpstr>
      <vt:lpstr>Arial</vt:lpstr>
      <vt:lpstr>2_Tema de Office</vt:lpstr>
      <vt:lpstr>3_Tema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Ruth Blanco Colino</dc:creator>
  <cp:lastModifiedBy>Stephen Chapman</cp:lastModifiedBy>
  <cp:revision>52</cp:revision>
  <cp:lastPrinted>2017-09-18T00:12:45Z</cp:lastPrinted>
  <dcterms:created xsi:type="dcterms:W3CDTF">2017-09-02T21:24:49Z</dcterms:created>
  <dcterms:modified xsi:type="dcterms:W3CDTF">2017-09-21T14:47:23Z</dcterms:modified>
</cp:coreProperties>
</file>